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F0BBB-2875-4F4D-BE23-724D648CD10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B60B2-E7AE-4322-A4BE-E04A80C9B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7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B60B2-E7AE-4322-A4BE-E04A80C9B7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6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0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0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7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078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://www.publicdomainpictures.net/view-image.php?image=102669&amp;picture=charcoal-black-background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n.wikipedia.org/wiki/Boris_Johnson" TargetMode="Externa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://stopandlearnenglish.blogspot.com/2013/01/augmenting-union-jack.html" TargetMode="External"/><Relationship Id="rId5" Type="http://schemas.openxmlformats.org/officeDocument/2006/relationships/hyperlink" Target="https://en.wikipedia.org/wiki/Elizabeth_II%27s_jewels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www.bundabergnow.com/2019/05/13/high-te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opandlearnenglish.blogspot.com/2013/01/augmenting-union-jack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Diagram&#10;&#10;Description automatically generated">
            <a:extLst>
              <a:ext uri="{FF2B5EF4-FFF2-40B4-BE49-F238E27FC236}">
                <a16:creationId xmlns:a16="http://schemas.microsoft.com/office/drawing/2014/main" id="{CF9F2A25-028B-48A4-9027-19760AA76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74" b="9755"/>
          <a:stretch/>
        </p:blipFill>
        <p:spPr>
          <a:xfrm>
            <a:off x="-2243" y="12"/>
            <a:ext cx="12191980" cy="6857988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FF940-36D1-4AF5-93C1-AFC3E8C73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  <a:highlight>
                  <a:srgbClr val="000000"/>
                </a:highlight>
                <a:latin typeface="Arial Rounded MT Bold" panose="020F0704030504030204" pitchFamily="34" charset="0"/>
              </a:rPr>
              <a:t>British Values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11E8-DF7C-4E58-8E71-477F471A7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FFFFFF">
                    <a:alpha val="75000"/>
                  </a:srgbClr>
                </a:solidFill>
                <a:highlight>
                  <a:srgbClr val="000000"/>
                </a:highlight>
                <a:latin typeface="Arial Rounded MT Bold" panose="020F0704030504030204" pitchFamily="34" charset="0"/>
              </a:rPr>
              <a:t>By Amber And Alice And Violet And Alannah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FED60-AFFA-4C6F-91D0-B0B20EBD7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72383" y="-192505"/>
            <a:ext cx="3019617" cy="3992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CD223-8415-4F66-8D97-66F8104EB973}"/>
              </a:ext>
            </a:extLst>
          </p:cNvPr>
          <p:cNvSpPr txBox="1"/>
          <p:nvPr/>
        </p:nvSpPr>
        <p:spPr>
          <a:xfrm>
            <a:off x="6814468" y="5869295"/>
            <a:ext cx="3681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This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FC81F-19A2-4210-8E9E-D072A0A8F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86052" y="3800292"/>
            <a:ext cx="3684088" cy="3085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8EC30-983B-4E7A-979E-6DAA324FA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72383" y="3800304"/>
            <a:ext cx="3021859" cy="3057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DEEB18-92F1-43A3-83E2-B3C005D7E0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88295" y="-66882"/>
            <a:ext cx="3681846" cy="3867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D80FEA-499C-493E-8D63-0CC566C4C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22454" y="-2"/>
            <a:ext cx="5506244" cy="69248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11C3C8-50B8-44D5-9375-E2A0D00A8395}"/>
              </a:ext>
            </a:extLst>
          </p:cNvPr>
          <p:cNvSpPr txBox="1"/>
          <p:nvPr/>
        </p:nvSpPr>
        <p:spPr>
          <a:xfrm>
            <a:off x="745657" y="2764349"/>
            <a:ext cx="3996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British Values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BC97D-4B5C-4EB2-BB6A-E7E63A700FC6}"/>
              </a:ext>
            </a:extLst>
          </p:cNvPr>
          <p:cNvSpPr txBox="1"/>
          <p:nvPr/>
        </p:nvSpPr>
        <p:spPr>
          <a:xfrm>
            <a:off x="1112520" y="5242560"/>
            <a:ext cx="1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Amber , Violet , Alannah ,Alice</a:t>
            </a:r>
          </a:p>
        </p:txBody>
      </p:sp>
    </p:spTree>
    <p:extLst>
      <p:ext uri="{BB962C8B-B14F-4D97-AF65-F5344CB8AC3E}">
        <p14:creationId xmlns:p14="http://schemas.microsoft.com/office/powerpoint/2010/main" val="255512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98AA8-EBA2-491B-81EA-BB68D952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RESILIENCE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D6083-D556-4CB7-9E91-B0C366028D07}"/>
              </a:ext>
            </a:extLst>
          </p:cNvPr>
          <p:cNvSpPr txBox="1"/>
          <p:nvPr/>
        </p:nvSpPr>
        <p:spPr>
          <a:xfrm>
            <a:off x="7055096" y="1798320"/>
            <a:ext cx="5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Resilience means to recover from tough times or difficulties. An example of this is when a pet or person in your life dies and you have to move on.  </a:t>
            </a:r>
          </a:p>
        </p:txBody>
      </p:sp>
    </p:spTree>
    <p:extLst>
      <p:ext uri="{BB962C8B-B14F-4D97-AF65-F5344CB8AC3E}">
        <p14:creationId xmlns:p14="http://schemas.microsoft.com/office/powerpoint/2010/main" val="130343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DC891-7B01-447D-9F00-C35136E2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RESPECT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44DC3-CAAB-40C4-AB21-D961196E9D69}"/>
              </a:ext>
            </a:extLst>
          </p:cNvPr>
          <p:cNvSpPr txBox="1"/>
          <p:nvPr/>
        </p:nvSpPr>
        <p:spPr>
          <a:xfrm>
            <a:off x="7055097" y="1783080"/>
            <a:ext cx="4690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Respect is crucial in life. Respect yourself  as well as others. Don’t look at the bad things in life look at the positive things . Bad things happen in everyone's life but good and happy things also happen.</a:t>
            </a:r>
          </a:p>
        </p:txBody>
      </p:sp>
    </p:spTree>
    <p:extLst>
      <p:ext uri="{BB962C8B-B14F-4D97-AF65-F5344CB8AC3E}">
        <p14:creationId xmlns:p14="http://schemas.microsoft.com/office/powerpoint/2010/main" val="3147358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B83E-8C1A-408F-B6C2-BA4004DD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>
                    <a:alpha val="90000"/>
                  </a:srgbClr>
                </a:solidFill>
              </a:rPr>
              <a:t>Helpful Message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B85B-30CC-487B-9578-62D3EDA816F6}"/>
              </a:ext>
            </a:extLst>
          </p:cNvPr>
          <p:cNvSpPr txBox="1"/>
          <p:nvPr/>
        </p:nvSpPr>
        <p:spPr>
          <a:xfrm>
            <a:off x="7235833" y="2187953"/>
            <a:ext cx="3155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let fear overtake you, don’t let the bad things get you down, let the happy things keep you up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26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FB55A-CCD8-4338-AFA8-8FF21EDC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Tea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28D9D-F541-42E1-8560-FC1D4E6E3120}"/>
              </a:ext>
            </a:extLst>
          </p:cNvPr>
          <p:cNvSpPr txBox="1"/>
          <p:nvPr/>
        </p:nvSpPr>
        <p:spPr>
          <a:xfrm>
            <a:off x="7055097" y="1764632"/>
            <a:ext cx="5072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tea mean to British people?</a:t>
            </a:r>
          </a:p>
          <a:p>
            <a:r>
              <a:rPr lang="en-GB" dirty="0"/>
              <a:t>The British people apparently drink about 60 million cups of tea each year. It came a habit for British life. The Queen likes to have a nice cup of tea.</a:t>
            </a:r>
          </a:p>
        </p:txBody>
      </p:sp>
    </p:spTree>
    <p:extLst>
      <p:ext uri="{BB962C8B-B14F-4D97-AF65-F5344CB8AC3E}">
        <p14:creationId xmlns:p14="http://schemas.microsoft.com/office/powerpoint/2010/main" val="461725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0278C8-157B-4536-91BD-C76CF540C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5C02B-DF0A-4D46-916A-0410ADD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 THE Queen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87E5F6-81DF-4CFE-B518-58E59467B014}"/>
              </a:ext>
            </a:extLst>
          </p:cNvPr>
          <p:cNvSpPr txBox="1"/>
          <p:nvPr/>
        </p:nvSpPr>
        <p:spPr>
          <a:xfrm>
            <a:off x="6991089" y="1796716"/>
            <a:ext cx="4835582" cy="339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8EEE0-52BE-4BFA-8AF5-BDFA6D0E0C12}"/>
              </a:ext>
            </a:extLst>
          </p:cNvPr>
          <p:cNvSpPr txBox="1"/>
          <p:nvPr/>
        </p:nvSpPr>
        <p:spPr>
          <a:xfrm>
            <a:off x="3393881" y="4221480"/>
            <a:ext cx="5277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Queen ,who is 94 years old, was born on the 21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April  1926. Her full name is Elisabeth Alexandra Mary Windsor. The Queen rides at Windsor Castle and here is a photo of her riding. </a:t>
            </a:r>
          </a:p>
        </p:txBody>
      </p:sp>
    </p:spTree>
    <p:extLst>
      <p:ext uri="{BB962C8B-B14F-4D97-AF65-F5344CB8AC3E}">
        <p14:creationId xmlns:p14="http://schemas.microsoft.com/office/powerpoint/2010/main" val="4175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A2C77-61B6-4BDD-A1F4-2AEDB644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40" b="236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66869-8440-4EF2-A0FE-219162D4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Watching We Hope you enjoyed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C21C19-804E-4C87-A1C6-6EE66248B33D}"/>
              </a:ext>
            </a:extLst>
          </p:cNvPr>
          <p:cNvSpPr txBox="1"/>
          <p:nvPr/>
        </p:nvSpPr>
        <p:spPr>
          <a:xfrm>
            <a:off x="9420245" y="6657945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stopandlearnenglish.blogspot.com/2013/01/augmenting-union-jac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5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2BD3C-DE0B-4D31-8EE2-BAEAC853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</a:br>
            <a:r>
              <a:rPr lang="en-US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Leaders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52AD0-AE3C-4B96-B636-FB32DD71C55B}"/>
              </a:ext>
            </a:extLst>
          </p:cNvPr>
          <p:cNvSpPr txBox="1"/>
          <p:nvPr/>
        </p:nvSpPr>
        <p:spPr>
          <a:xfrm>
            <a:off x="7021085" y="1706950"/>
            <a:ext cx="513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                                         Boris Johnson ,Who is 56, is part of the conservative party and is prime minister of the UK.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Keir Starmer ,Who is 58, is part of the Labour party and leader of the Opposition since 2020.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Nicola Sturgeon ,Who is 50, is part of the Scottish national party.</a:t>
            </a:r>
          </a:p>
        </p:txBody>
      </p:sp>
    </p:spTree>
    <p:extLst>
      <p:ext uri="{BB962C8B-B14F-4D97-AF65-F5344CB8AC3E}">
        <p14:creationId xmlns:p14="http://schemas.microsoft.com/office/powerpoint/2010/main" val="245201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377FD-CFE8-4755-B53C-F3744039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POLITICAL PARTY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A7F7D-FA28-4949-A7C5-B5D00E46DD79}"/>
              </a:ext>
            </a:extLst>
          </p:cNvPr>
          <p:cNvSpPr txBox="1"/>
          <p:nvPr/>
        </p:nvSpPr>
        <p:spPr>
          <a:xfrm>
            <a:off x="7055097" y="1753644"/>
            <a:ext cx="4690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 political party?</a:t>
            </a:r>
          </a:p>
          <a:p>
            <a:endParaRPr lang="en-GB" dirty="0"/>
          </a:p>
          <a:p>
            <a:r>
              <a:rPr lang="en-GB" dirty="0"/>
              <a:t>A political party is an organization that coordinates  candidates to compete in a country's election. </a:t>
            </a:r>
          </a:p>
        </p:txBody>
      </p:sp>
    </p:spTree>
    <p:extLst>
      <p:ext uri="{BB962C8B-B14F-4D97-AF65-F5344CB8AC3E}">
        <p14:creationId xmlns:p14="http://schemas.microsoft.com/office/powerpoint/2010/main" val="177769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FD8C-5A23-492D-9051-3640648D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ELECTION DAY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F770-918A-4AFD-A2C3-1F8F87096299}"/>
              </a:ext>
            </a:extLst>
          </p:cNvPr>
          <p:cNvSpPr txBox="1"/>
          <p:nvPr/>
        </p:nvSpPr>
        <p:spPr>
          <a:xfrm>
            <a:off x="7055097" y="1737360"/>
            <a:ext cx="50276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Election Day is also called Polling Day.</a:t>
            </a:r>
          </a:p>
          <a:p>
            <a:endParaRPr lang="en-GB" dirty="0"/>
          </a:p>
          <a:p>
            <a:r>
              <a:rPr lang="en-GB" dirty="0"/>
              <a:t>On Election day, people go to a polling station to vote.</a:t>
            </a:r>
          </a:p>
          <a:p>
            <a:endParaRPr lang="en-GB" dirty="0"/>
          </a:p>
          <a:p>
            <a:r>
              <a:rPr lang="en-GB" dirty="0"/>
              <a:t>One person will go into a private booth and cast there ballot so nobody can see who they are  voting for.</a:t>
            </a:r>
          </a:p>
          <a:p>
            <a:endParaRPr lang="en-GB" dirty="0"/>
          </a:p>
          <a:p>
            <a:r>
              <a:rPr lang="en-GB" dirty="0"/>
              <a:t>At the end of Election Day the votes are counted up and the person with the most votes(Majority) is declared the Winner.</a:t>
            </a:r>
          </a:p>
          <a:p>
            <a:endParaRPr lang="en-GB" dirty="0"/>
          </a:p>
          <a:p>
            <a:r>
              <a:rPr lang="en-GB" dirty="0"/>
              <a:t>The Leader of the winning party becomes the new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417352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D741E-3D8E-4488-8C29-FF5663F3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>
                    <a:alpha val="90000"/>
                  </a:srgbClr>
                </a:solidFill>
              </a:rPr>
              <a:t> Woman’s right to vote 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C61B0-CA8F-46E4-8B4E-5619294BE04A}"/>
              </a:ext>
            </a:extLst>
          </p:cNvPr>
          <p:cNvSpPr txBox="1"/>
          <p:nvPr/>
        </p:nvSpPr>
        <p:spPr>
          <a:xfrm>
            <a:off x="7023093" y="1519660"/>
            <a:ext cx="4393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1903 Emmeline Pankhurst  started campaigning for woman’s  right to vote with her 3 daughters(Christabel, Sylvia and Adela) Over time, more women came to join in the fight for women's right to vote. This was called the suffrage movement.</a:t>
            </a:r>
          </a:p>
          <a:p>
            <a:r>
              <a:rPr lang="en-GB" dirty="0"/>
              <a:t>Women got more and more aggressive as more went to jail they wouldn’t give up this fight! Some even tied themselves to gates.</a:t>
            </a:r>
          </a:p>
        </p:txBody>
      </p:sp>
    </p:spTree>
    <p:extLst>
      <p:ext uri="{BB962C8B-B14F-4D97-AF65-F5344CB8AC3E}">
        <p14:creationId xmlns:p14="http://schemas.microsoft.com/office/powerpoint/2010/main" val="352130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C6802-F56B-49C0-B6B5-9CCDFE9F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>
                    <a:alpha val="90000"/>
                  </a:srgbClr>
                </a:solidFill>
              </a:rPr>
              <a:t>Individual liberty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FF663-314D-4D22-B887-F20C0B664A91}"/>
              </a:ext>
            </a:extLst>
          </p:cNvPr>
          <p:cNvSpPr txBox="1"/>
          <p:nvPr/>
        </p:nvSpPr>
        <p:spPr>
          <a:xfrm>
            <a:off x="7055097" y="1728592"/>
            <a:ext cx="4306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Individual liberty means you all have your own freedom to do what we want within reason. If we use this freedom irresponsibly it could be taken away from us like: Getting grounded, Put in prison or just getting sent to your room. All of these take away our freedom.</a:t>
            </a:r>
          </a:p>
        </p:txBody>
      </p:sp>
    </p:spTree>
    <p:extLst>
      <p:ext uri="{BB962C8B-B14F-4D97-AF65-F5344CB8AC3E}">
        <p14:creationId xmlns:p14="http://schemas.microsoft.com/office/powerpoint/2010/main" val="19240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DE6DB-8E2A-46DA-ABCD-0A98EB21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09" y="100584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Democracy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698CE-5FC7-475A-B6B2-A0667506D0AD}"/>
              </a:ext>
            </a:extLst>
          </p:cNvPr>
          <p:cNvSpPr txBox="1"/>
          <p:nvPr/>
        </p:nvSpPr>
        <p:spPr>
          <a:xfrm>
            <a:off x="7252588" y="1731388"/>
            <a:ext cx="456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are loads of ways that people can cast there vote such as: mail your MP, mail the government, or go to your local polling station on election day.</a:t>
            </a:r>
          </a:p>
        </p:txBody>
      </p:sp>
    </p:spTree>
    <p:extLst>
      <p:ext uri="{BB962C8B-B14F-4D97-AF65-F5344CB8AC3E}">
        <p14:creationId xmlns:p14="http://schemas.microsoft.com/office/powerpoint/2010/main" val="238641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>
            <a:extLst>
              <a:ext uri="{FF2B5EF4-FFF2-40B4-BE49-F238E27FC236}">
                <a16:creationId xmlns:a16="http://schemas.microsoft.com/office/drawing/2014/main" id="{1CCAC3C4-FCCD-4300-AF7E-AC0312BD1777}"/>
              </a:ext>
            </a:extLst>
          </p:cNvPr>
          <p:cNvSpPr/>
          <p:nvPr/>
        </p:nvSpPr>
        <p:spPr>
          <a:xfrm>
            <a:off x="2374231" y="1628273"/>
            <a:ext cx="6240379" cy="5229727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06C4B-4748-4880-ACC5-94364334981D}"/>
              </a:ext>
            </a:extLst>
          </p:cNvPr>
          <p:cNvSpPr txBox="1"/>
          <p:nvPr/>
        </p:nvSpPr>
        <p:spPr>
          <a:xfrm>
            <a:off x="3304672" y="3749840"/>
            <a:ext cx="386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being happy is important to you try this : instead of regretting things you lack celebrate all the things you have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2EFBD-49F7-4713-A7BD-A5E7BC103A27}"/>
              </a:ext>
            </a:extLst>
          </p:cNvPr>
          <p:cNvSpPr txBox="1"/>
          <p:nvPr/>
        </p:nvSpPr>
        <p:spPr>
          <a:xfrm>
            <a:off x="8422105" y="1628273"/>
            <a:ext cx="287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Family and Friends and Pets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B08F5-E7C0-4D08-B34B-7E5A048FB7AB}"/>
              </a:ext>
            </a:extLst>
          </p:cNvPr>
          <p:cNvSpPr txBox="1"/>
          <p:nvPr/>
        </p:nvSpPr>
        <p:spPr>
          <a:xfrm>
            <a:off x="8775032" y="4427621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and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BDDD1-239A-463C-BF2E-AC8DB1CC3404}"/>
              </a:ext>
            </a:extLst>
          </p:cNvPr>
          <p:cNvSpPr txBox="1"/>
          <p:nvPr/>
        </p:nvSpPr>
        <p:spPr>
          <a:xfrm>
            <a:off x="417095" y="5381056"/>
            <a:ext cx="144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Hygiene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1181E-7948-40E8-ABDC-3201077375DA}"/>
              </a:ext>
            </a:extLst>
          </p:cNvPr>
          <p:cNvSpPr txBox="1"/>
          <p:nvPr/>
        </p:nvSpPr>
        <p:spPr>
          <a:xfrm>
            <a:off x="417095" y="1628273"/>
            <a:ext cx="155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House and accessories 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E552D944-218C-4108-A703-944683992C1A}"/>
              </a:ext>
            </a:extLst>
          </p:cNvPr>
          <p:cNvSpPr/>
          <p:nvPr/>
        </p:nvSpPr>
        <p:spPr>
          <a:xfrm>
            <a:off x="9384632" y="3064042"/>
            <a:ext cx="737936" cy="64633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4D6AD80E-4DE5-4CDA-8E20-D53EA31C4145}"/>
              </a:ext>
            </a:extLst>
          </p:cNvPr>
          <p:cNvSpPr/>
          <p:nvPr/>
        </p:nvSpPr>
        <p:spPr>
          <a:xfrm>
            <a:off x="7908758" y="5863390"/>
            <a:ext cx="1106904" cy="64633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38718601-83A3-4DF4-8360-64D58CC80BE2}"/>
              </a:ext>
            </a:extLst>
          </p:cNvPr>
          <p:cNvSpPr/>
          <p:nvPr/>
        </p:nvSpPr>
        <p:spPr>
          <a:xfrm>
            <a:off x="417095" y="3064042"/>
            <a:ext cx="818147" cy="6857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D8F15CA3-0F0C-4AF3-A1CD-0D456E420724}"/>
              </a:ext>
            </a:extLst>
          </p:cNvPr>
          <p:cNvSpPr/>
          <p:nvPr/>
        </p:nvSpPr>
        <p:spPr>
          <a:xfrm>
            <a:off x="818147" y="5863390"/>
            <a:ext cx="818147" cy="64633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5DF065C9-5B7D-476C-B7A2-49576482D74F}"/>
              </a:ext>
            </a:extLst>
          </p:cNvPr>
          <p:cNvSpPr/>
          <p:nvPr/>
        </p:nvSpPr>
        <p:spPr>
          <a:xfrm>
            <a:off x="4844716" y="1432826"/>
            <a:ext cx="1138989" cy="8400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E208A-E17D-451D-BC88-8186AAD4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16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problems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B1A23-9E70-41BB-963E-2DF0EA8ADCC5}"/>
              </a:ext>
            </a:extLst>
          </p:cNvPr>
          <p:cNvSpPr txBox="1"/>
          <p:nvPr/>
        </p:nvSpPr>
        <p:spPr>
          <a:xfrm>
            <a:off x="7055097" y="1813560"/>
            <a:ext cx="4024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Dealing with problems is a key part to life. If there is a small problem just leaving it there it can turn in to a major problem, even though you might not think it. Make sure not to panic or worry when you come across a problem just make sure you face the problem. When you face the problem it will feel better at the end.</a:t>
            </a:r>
          </a:p>
        </p:txBody>
      </p:sp>
    </p:spTree>
    <p:extLst>
      <p:ext uri="{BB962C8B-B14F-4D97-AF65-F5344CB8AC3E}">
        <p14:creationId xmlns:p14="http://schemas.microsoft.com/office/powerpoint/2010/main" val="2524895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7"/>
      </a:lt2>
      <a:accent1>
        <a:srgbClr val="C6969D"/>
      </a:accent1>
      <a:accent2>
        <a:srgbClr val="BA90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7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661</Words>
  <Application>Microsoft Office PowerPoint</Application>
  <PresentationFormat>Widescreen</PresentationFormat>
  <Paragraphs>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Rounded MT Bold</vt:lpstr>
      <vt:lpstr>Avenir Next LT Pro</vt:lpstr>
      <vt:lpstr>Calibri</vt:lpstr>
      <vt:lpstr>Wingdings 2</vt:lpstr>
      <vt:lpstr>DividendVTI</vt:lpstr>
      <vt:lpstr>British Values </vt:lpstr>
      <vt:lpstr> Leaders</vt:lpstr>
      <vt:lpstr>POLITICAL PARTY</vt:lpstr>
      <vt:lpstr>ELECTION DAY</vt:lpstr>
      <vt:lpstr> Woman’s right to vote </vt:lpstr>
      <vt:lpstr>Individual liberty</vt:lpstr>
      <vt:lpstr>Democracy</vt:lpstr>
      <vt:lpstr>PowerPoint Presentation</vt:lpstr>
      <vt:lpstr>problems  </vt:lpstr>
      <vt:lpstr>RESILIENCE</vt:lpstr>
      <vt:lpstr>RESPECT</vt:lpstr>
      <vt:lpstr>Helpful Message</vt:lpstr>
      <vt:lpstr>Tea</vt:lpstr>
      <vt:lpstr> THE Queen</vt:lpstr>
      <vt:lpstr>Thank You For Watching We Hope you enjoyed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Values </dc:title>
  <dc:creator>Darren Short</dc:creator>
  <cp:lastModifiedBy>Tobias Wall</cp:lastModifiedBy>
  <cp:revision>4</cp:revision>
  <dcterms:created xsi:type="dcterms:W3CDTF">2021-02-26T11:17:40Z</dcterms:created>
  <dcterms:modified xsi:type="dcterms:W3CDTF">2021-02-27T15:20:26Z</dcterms:modified>
</cp:coreProperties>
</file>