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5975-5575-44F6-AF91-CCD4171DC09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5DE2-A23C-4C13-A77A-B9732B7C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17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5975-5575-44F6-AF91-CCD4171DC09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5DE2-A23C-4C13-A77A-B9732B7C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60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5975-5575-44F6-AF91-CCD4171DC09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5DE2-A23C-4C13-A77A-B9732B7C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70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5975-5575-44F6-AF91-CCD4171DC09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5DE2-A23C-4C13-A77A-B9732B7C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97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5975-5575-44F6-AF91-CCD4171DC09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5DE2-A23C-4C13-A77A-B9732B7C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8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5975-5575-44F6-AF91-CCD4171DC09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5DE2-A23C-4C13-A77A-B9732B7C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97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5975-5575-44F6-AF91-CCD4171DC09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5DE2-A23C-4C13-A77A-B9732B7C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17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5975-5575-44F6-AF91-CCD4171DC09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5DE2-A23C-4C13-A77A-B9732B7C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54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5975-5575-44F6-AF91-CCD4171DC09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5DE2-A23C-4C13-A77A-B9732B7C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06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5975-5575-44F6-AF91-CCD4171DC09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5DE2-A23C-4C13-A77A-B9732B7C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3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5975-5575-44F6-AF91-CCD4171DC09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5DE2-A23C-4C13-A77A-B9732B7C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A5975-5575-44F6-AF91-CCD4171DC09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05DE2-A23C-4C13-A77A-B9732B7C7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508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3850"/>
            <a:ext cx="9144000" cy="3833949"/>
          </a:xfrm>
        </p:spPr>
        <p:txBody>
          <a:bodyPr/>
          <a:lstStyle/>
          <a:p>
            <a:r>
              <a:rPr lang="en-GB" dirty="0" smtClean="0"/>
              <a:t>By hazel </a:t>
            </a:r>
            <a:r>
              <a:rPr lang="en-GB" dirty="0"/>
              <a:t>T</a:t>
            </a:r>
            <a:r>
              <a:rPr lang="en-GB" dirty="0" smtClean="0"/>
              <a:t>aylor and Maddie.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 descr="Open Democrac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" y="1781328"/>
            <a:ext cx="10058400" cy="2597950"/>
          </a:xfrm>
          <a:prstGeom prst="rect">
            <a:avLst/>
          </a:prstGeom>
        </p:spPr>
      </p:pic>
      <p:pic>
        <p:nvPicPr>
          <p:cNvPr id="5" name="Picture 4" descr="People, Power, Democracy CD | DiaNuke.or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2056">
            <a:off x="9029545" y="431489"/>
            <a:ext cx="3276911" cy="1767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re Elections Ruining Democracy?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4843">
            <a:off x="-1720" y="2208619"/>
            <a:ext cx="3138642" cy="4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9083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88720"/>
          </a:xfrm>
        </p:spPr>
        <p:txBody>
          <a:bodyPr>
            <a:normAutofit/>
          </a:bodyPr>
          <a:lstStyle/>
          <a:p>
            <a:r>
              <a:rPr lang="en-GB" dirty="0" smtClean="0"/>
              <a:t>	</a:t>
            </a:r>
            <a:r>
              <a:rPr lang="en-GB" sz="4800" dirty="0" smtClean="0"/>
              <a:t>Resilience</a:t>
            </a:r>
            <a:endParaRPr lang="en-GB" sz="4800" dirty="0"/>
          </a:p>
        </p:txBody>
      </p:sp>
      <p:pic>
        <p:nvPicPr>
          <p:cNvPr id="5" name="Picture Placeholder 4" descr="photo: first baby steps MG 1005 - by seandreilinger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0" r="23690"/>
          <a:stretch>
            <a:fillRect/>
          </a:stretch>
        </p:blipFill>
        <p:spPr>
          <a:xfrm rot="5400000">
            <a:off x="5744009" y="249673"/>
            <a:ext cx="5050557" cy="6172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49462"/>
            <a:ext cx="3932237" cy="381158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Resilience is like a material that can spring back into its normal form  if we are in an uncomfortable position and you cant bounce back into shape you need to develop more resilience.</a:t>
            </a:r>
          </a:p>
          <a:p>
            <a:endParaRPr lang="en-GB" dirty="0"/>
          </a:p>
          <a:p>
            <a:r>
              <a:rPr lang="en-GB" dirty="0" smtClean="0"/>
              <a:t>We can increase our resilience by:</a:t>
            </a:r>
          </a:p>
          <a:p>
            <a:r>
              <a:rPr lang="en-GB" dirty="0" smtClean="0"/>
              <a:t>Learning from our mistakes</a:t>
            </a:r>
          </a:p>
          <a:p>
            <a:r>
              <a:rPr lang="en-GB" dirty="0" smtClean="0"/>
              <a:t>Working harder</a:t>
            </a:r>
          </a:p>
          <a:p>
            <a:r>
              <a:rPr lang="en-GB" dirty="0" smtClean="0"/>
              <a:t>Asking for help</a:t>
            </a:r>
          </a:p>
          <a:p>
            <a:r>
              <a:rPr lang="en-GB" dirty="0" smtClean="0"/>
              <a:t>Taking a break</a:t>
            </a:r>
          </a:p>
          <a:p>
            <a:r>
              <a:rPr lang="en-GB" dirty="0" smtClean="0"/>
              <a:t>Keep trying</a:t>
            </a:r>
          </a:p>
          <a:p>
            <a:r>
              <a:rPr lang="en-GB" dirty="0" smtClean="0"/>
              <a:t>Being kind to yourself</a:t>
            </a:r>
          </a:p>
          <a:p>
            <a:r>
              <a:rPr lang="en-GB" dirty="0" smtClean="0"/>
              <a:t>Staying calm</a:t>
            </a:r>
          </a:p>
          <a:p>
            <a:r>
              <a:rPr lang="en-GB" dirty="0" smtClean="0"/>
              <a:t>Seeing the funny side</a:t>
            </a:r>
          </a:p>
          <a:p>
            <a:r>
              <a:rPr lang="en-GB" dirty="0" smtClean="0"/>
              <a:t>Looking at things in a different 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9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Thankyou for listening to our power point</a:t>
            </a:r>
            <a:endParaRPr lang="en-GB" dirty="0"/>
          </a:p>
        </p:txBody>
      </p:sp>
      <p:pic>
        <p:nvPicPr>
          <p:cNvPr id="5" name="Picture Placeholder 4" descr="Thank You PNG Transparent Images | PNG All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e hope you Enjoyed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4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democracy</a:t>
            </a:r>
            <a:endParaRPr lang="en-GB" dirty="0"/>
          </a:p>
        </p:txBody>
      </p:sp>
      <p:pic>
        <p:nvPicPr>
          <p:cNvPr id="4" name="Content Placeholder 3" descr="Democracy - Met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1397726"/>
            <a:ext cx="10933611" cy="5460274"/>
          </a:xfrm>
        </p:spPr>
      </p:pic>
    </p:spTree>
    <p:extLst>
      <p:ext uri="{BB962C8B-B14F-4D97-AF65-F5344CB8AC3E}">
        <p14:creationId xmlns:p14="http://schemas.microsoft.com/office/powerpoint/2010/main" val="6020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rules the UK</a:t>
            </a:r>
            <a:endParaRPr lang="en-GB" dirty="0"/>
          </a:p>
        </p:txBody>
      </p:sp>
      <p:pic>
        <p:nvPicPr>
          <p:cNvPr id="5" name="Content Placeholder 4" descr="Elizabeth II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159">
            <a:off x="6616700" y="1410789"/>
            <a:ext cx="2083164" cy="26386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We know we have rules but there are specific people who manage and create them.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                                                             </a:t>
            </a:r>
          </a:p>
          <a:p>
            <a:pPr marL="342900" indent="-342900">
              <a:buAutoNum type="arabicPeriod"/>
            </a:pPr>
            <a:r>
              <a:rPr lang="en-GB" dirty="0" smtClean="0"/>
              <a:t>Queen</a:t>
            </a:r>
          </a:p>
          <a:p>
            <a:pPr marL="342900" indent="-342900">
              <a:buAutoNum type="arabicPeriod"/>
            </a:pPr>
            <a:r>
              <a:rPr lang="en-GB" dirty="0" err="1" smtClean="0"/>
              <a:t>Priminister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Police</a:t>
            </a:r>
          </a:p>
          <a:p>
            <a:pPr marL="342900" indent="-342900">
              <a:buAutoNum type="arabicPeriod"/>
            </a:pPr>
            <a:r>
              <a:rPr lang="en-GB" dirty="0" smtClean="0"/>
              <a:t>Army force</a:t>
            </a:r>
          </a:p>
          <a:p>
            <a:pPr marL="342900" indent="-342900">
              <a:buAutoNum type="arabicPeriod"/>
            </a:pPr>
            <a:r>
              <a:rPr lang="en-GB" dirty="0" smtClean="0"/>
              <a:t>The UK,s people</a:t>
            </a:r>
            <a:endParaRPr lang="en-GB" dirty="0"/>
          </a:p>
        </p:txBody>
      </p:sp>
      <p:pic>
        <p:nvPicPr>
          <p:cNvPr id="6" name="Picture 5" descr="Boris Johnson - Simple English Wikipedia, the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69" y="3977573"/>
            <a:ext cx="45719" cy="825727"/>
          </a:xfrm>
          <a:prstGeom prst="rect">
            <a:avLst/>
          </a:prstGeom>
        </p:spPr>
      </p:pic>
      <p:pic>
        <p:nvPicPr>
          <p:cNvPr id="7" name="Picture 6" descr="Boris Johnson: What Now? | NHA Part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10">
            <a:off x="8699865" y="1324496"/>
            <a:ext cx="3492136" cy="2638698"/>
          </a:xfrm>
          <a:prstGeom prst="rect">
            <a:avLst/>
          </a:prstGeom>
        </p:spPr>
      </p:pic>
      <p:pic>
        <p:nvPicPr>
          <p:cNvPr id="8" name="Picture 7" descr="Army Activates Afghanistan-Bound Brigade | U.S. Army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2647">
            <a:off x="6518366" y="4049487"/>
            <a:ext cx="3135085" cy="2390502"/>
          </a:xfrm>
          <a:prstGeom prst="rect">
            <a:avLst/>
          </a:prstGeom>
        </p:spPr>
      </p:pic>
      <p:pic>
        <p:nvPicPr>
          <p:cNvPr id="9" name="Picture 8" descr="Police Priority was &quot;Actionable Intelligence&quot; | SAC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508">
            <a:off x="9653451" y="4049487"/>
            <a:ext cx="2538550" cy="2390502"/>
          </a:xfrm>
          <a:prstGeom prst="rect">
            <a:avLst/>
          </a:prstGeom>
        </p:spPr>
      </p:pic>
      <p:pic>
        <p:nvPicPr>
          <p:cNvPr id="10" name="Picture 9" descr="Free stock photo of crowd, crowds, group of peopl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3035">
            <a:off x="3528757" y="4064136"/>
            <a:ext cx="2973564" cy="23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does democracy represent?</a:t>
            </a:r>
            <a:endParaRPr lang="en-GB" dirty="0"/>
          </a:p>
        </p:txBody>
      </p:sp>
      <p:pic>
        <p:nvPicPr>
          <p:cNvPr id="5" name="Picture Placeholder 4" descr="Free photo Greek Temple Sicily Ruin Italy Ancient - Max Pixel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r="8445"/>
          <a:stretch>
            <a:fillRect/>
          </a:stretch>
        </p:blipFill>
        <p:spPr>
          <a:xfrm rot="830650">
            <a:off x="8679208" y="356552"/>
            <a:ext cx="3386487" cy="3346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6405"/>
            <a:ext cx="3932237" cy="3811588"/>
          </a:xfrm>
        </p:spPr>
        <p:txBody>
          <a:bodyPr/>
          <a:lstStyle/>
          <a:p>
            <a:r>
              <a:rPr lang="en-GB" dirty="0" smtClean="0"/>
              <a:t>Democracy means ruled by the people</a:t>
            </a:r>
          </a:p>
          <a:p>
            <a:r>
              <a:rPr lang="en-GB" dirty="0" smtClean="0"/>
              <a:t>We have </a:t>
            </a:r>
            <a:r>
              <a:rPr lang="en-GB" dirty="0" smtClean="0"/>
              <a:t>a </a:t>
            </a:r>
            <a:r>
              <a:rPr lang="en-GB" dirty="0" smtClean="0"/>
              <a:t>system named democracy.</a:t>
            </a:r>
          </a:p>
          <a:p>
            <a:r>
              <a:rPr lang="en-GB" dirty="0" smtClean="0"/>
              <a:t>It comes from the </a:t>
            </a:r>
            <a:r>
              <a:rPr lang="en-GB" dirty="0"/>
              <a:t>G</a:t>
            </a:r>
            <a:r>
              <a:rPr lang="en-GB" dirty="0" smtClean="0"/>
              <a:t>reek words such as </a:t>
            </a:r>
            <a:r>
              <a:rPr lang="en-GB" dirty="0" err="1" smtClean="0"/>
              <a:t>d</a:t>
            </a:r>
            <a:r>
              <a:rPr lang="en-GB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ȇ</a:t>
            </a:r>
            <a:r>
              <a:rPr lang="en-GB" dirty="0" err="1" smtClean="0"/>
              <a:t>mos</a:t>
            </a:r>
            <a:r>
              <a:rPr lang="en-GB" dirty="0" smtClean="0"/>
              <a:t> means people </a:t>
            </a:r>
            <a:r>
              <a:rPr lang="en-GB" dirty="0" err="1" smtClean="0"/>
              <a:t>kratos</a:t>
            </a:r>
            <a:r>
              <a:rPr lang="en-GB" dirty="0" smtClean="0"/>
              <a:t> means strength</a:t>
            </a:r>
          </a:p>
          <a:p>
            <a:r>
              <a:rPr lang="en-GB" dirty="0" smtClean="0"/>
              <a:t>The idea was made in Greece around 507 BC</a:t>
            </a:r>
            <a:endParaRPr lang="en-GB" dirty="0"/>
          </a:p>
        </p:txBody>
      </p:sp>
      <p:pic>
        <p:nvPicPr>
          <p:cNvPr id="6" name="Picture 5" descr="Golden Temple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537272" y="593705"/>
            <a:ext cx="2442246" cy="200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13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Content Placeholder 5" descr="Boris Johnson - Wikiquot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103">
            <a:off x="7999364" y="435610"/>
            <a:ext cx="3425287" cy="3582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If we all ruled, it would be crazy! Everything would be out of hand! The world would be wild.</a:t>
            </a:r>
          </a:p>
          <a:p>
            <a:r>
              <a:rPr lang="en-GB" dirty="0" smtClean="0"/>
              <a:t>We have an election to choose someone to represent us.                                                                                  </a:t>
            </a:r>
          </a:p>
        </p:txBody>
      </p:sp>
      <p:pic>
        <p:nvPicPr>
          <p:cNvPr id="7" name="Picture 6" descr="Britain’s May calls for end to Yemen war, pledges £200m i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197">
            <a:off x="4337730" y="3571308"/>
            <a:ext cx="3057071" cy="262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634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873241" cy="1600200"/>
          </a:xfrm>
        </p:spPr>
        <p:txBody>
          <a:bodyPr>
            <a:noAutofit/>
          </a:bodyPr>
          <a:lstStyle/>
          <a:p>
            <a:r>
              <a:rPr lang="en-GB" sz="6000" dirty="0" smtClean="0"/>
              <a:t>               General election</a:t>
            </a:r>
            <a:endParaRPr lang="en-GB" sz="6000" dirty="0"/>
          </a:p>
        </p:txBody>
      </p:sp>
      <p:pic>
        <p:nvPicPr>
          <p:cNvPr id="5" name="Content Placeholder 4" descr="Download Voting Box File HQ PNG Image | FreePNGIm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02" y="1601380"/>
            <a:ext cx="5118159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799" y="3174274"/>
            <a:ext cx="3932237" cy="3435532"/>
          </a:xfrm>
        </p:spPr>
        <p:txBody>
          <a:bodyPr/>
          <a:lstStyle/>
          <a:p>
            <a:pPr algn="r"/>
            <a:r>
              <a:rPr lang="en-GB" dirty="0" smtClean="0"/>
              <a:t>In The UK general election happens every 5 years. if you want to become a MP you have to stand as a candidate. You have to advertise yourself to get votes. You have to be 18 or over to be able to vote. In the general election people that try to be a MP are </a:t>
            </a:r>
            <a:r>
              <a:rPr lang="en-GB" dirty="0" err="1" smtClean="0"/>
              <a:t>normaly</a:t>
            </a:r>
            <a:r>
              <a:rPr lang="en-GB" dirty="0" smtClean="0"/>
              <a:t> part of political party.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5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all country’s have democracy</a:t>
            </a:r>
            <a:endParaRPr lang="en-GB" dirty="0"/>
          </a:p>
        </p:txBody>
      </p:sp>
      <p:pic>
        <p:nvPicPr>
          <p:cNvPr id="5" name="Picture Placeholder 4" descr="European Astronomers Discover New Earth-Like Planet With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China, Egypt and Saudi </a:t>
            </a:r>
            <a:r>
              <a:rPr lang="en-GB" dirty="0"/>
              <a:t>A</a:t>
            </a:r>
            <a:r>
              <a:rPr lang="en-GB" dirty="0" smtClean="0"/>
              <a:t>rabia north Korea all don’t have democracy.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6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 liberty</a:t>
            </a:r>
            <a:endParaRPr lang="en-GB" dirty="0"/>
          </a:p>
        </p:txBody>
      </p:sp>
      <p:pic>
        <p:nvPicPr>
          <p:cNvPr id="5" name="Picture Placeholder 4" descr="eLimu | Democracy and Human Right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r="12685"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Individual liberty means you can make your own choices in life for example, eat what you want drink what you want and not let people tell you what to do.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7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Respect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Placeholder 4" descr="Respect - Wooden Tile Image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Respect is caring about others thoughts and 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feelings, opinions and excepting that other </a:t>
            </a:r>
            <a:r>
              <a:rPr lang="en-GB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people like different things.</a:t>
            </a:r>
          </a:p>
          <a:p>
            <a:r>
              <a:rPr lang="en-GB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You should always respect others. Take notice of the people around you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. And be aware of others around you because were all </a:t>
            </a:r>
            <a:r>
              <a:rPr lang="en-GB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equaly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important</a:t>
            </a: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78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366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Ebrima</vt:lpstr>
      <vt:lpstr>Office Theme</vt:lpstr>
      <vt:lpstr>By hazel Taylor and Maddie.</vt:lpstr>
      <vt:lpstr>What is democracy</vt:lpstr>
      <vt:lpstr>Who rules the UK</vt:lpstr>
      <vt:lpstr>What does democracy represent?</vt:lpstr>
      <vt:lpstr> </vt:lpstr>
      <vt:lpstr>               General election</vt:lpstr>
      <vt:lpstr>Not all country’s have democracy</vt:lpstr>
      <vt:lpstr>individual liberty</vt:lpstr>
      <vt:lpstr>Respect</vt:lpstr>
      <vt:lpstr> Resilience</vt:lpstr>
      <vt:lpstr>Thankyou for listening to our power 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Hazel Fryer</dc:creator>
  <cp:lastModifiedBy>Hazel Fryer</cp:lastModifiedBy>
  <cp:revision>25</cp:revision>
  <dcterms:created xsi:type="dcterms:W3CDTF">2021-02-23T12:08:47Z</dcterms:created>
  <dcterms:modified xsi:type="dcterms:W3CDTF">2021-02-26T10:26:55Z</dcterms:modified>
</cp:coreProperties>
</file>