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1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1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1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1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1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1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1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1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584200" rtl="0" fontAlgn="auto" latinLnBrk="0" hangingPunct="0">
      <a:lnSpc>
        <a:spcPct val="100000"/>
      </a:lnSpc>
      <a:spcBef>
        <a:spcPts val="3300"/>
      </a:spcBef>
      <a:spcAft>
        <a:spcPts val="0"/>
      </a:spcAft>
      <a:buClrTx/>
      <a:buSzTx/>
      <a:buFontTx/>
      <a:buNone/>
      <a:tabLst/>
      <a:defRPr b="1" baseline="0" cap="none" i="0" spc="0" strike="noStrike" sz="4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hape 16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esentation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Body Level One…"/>
          <p:cNvSpPr txBox="1"/>
          <p:nvPr>
            <p:ph type="body" sz="half" idx="1" hasCustomPrompt="1"/>
          </p:nvPr>
        </p:nvSpPr>
        <p:spPr>
          <a:xfrm>
            <a:off x="1298277" y="4927600"/>
            <a:ext cx="21863646" cy="3853767"/>
          </a:xfrm>
          <a:prstGeom prst="rect">
            <a:avLst/>
          </a:prstGeom>
        </p:spPr>
        <p:txBody>
          <a:bodyPr anchor="ctr"/>
          <a:lstStyle>
            <a:lvl1pPr algn="ctr" defTabSz="1160859">
              <a:defRPr spc="-408" sz="10200"/>
            </a:lvl1pPr>
            <a:lvl2pPr algn="ctr" defTabSz="1160859">
              <a:defRPr spc="-408" sz="10200"/>
            </a:lvl2pPr>
            <a:lvl3pPr algn="ctr" defTabSz="1160859">
              <a:defRPr spc="-408" sz="10200"/>
            </a:lvl3pPr>
            <a:lvl4pPr algn="ctr" defTabSz="1160859">
              <a:defRPr spc="-408" sz="10200"/>
            </a:lvl4pPr>
            <a:lvl5pPr algn="ctr" defTabSz="1160859">
              <a:defRPr spc="-408" sz="10200"/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act information"/>
          <p:cNvSpPr txBox="1"/>
          <p:nvPr>
            <p:ph type="body" sz="quarter" idx="13" hasCustomPrompt="1"/>
          </p:nvPr>
        </p:nvSpPr>
        <p:spPr>
          <a:xfrm>
            <a:off x="1295400" y="8117284"/>
            <a:ext cx="21869400" cy="592456"/>
          </a:xfrm>
          <a:prstGeom prst="rect">
            <a:avLst/>
          </a:prstGeom>
        </p:spPr>
        <p:txBody>
          <a:bodyPr/>
          <a:lstStyle>
            <a:lvl1pPr algn="ctr" defTabSz="473201">
              <a:spcBef>
                <a:spcPts val="2500"/>
              </a:spcBef>
              <a:defRPr spc="-85" sz="2835"/>
            </a:lvl1pPr>
          </a:lstStyle>
          <a:p>
            <a:pPr/>
            <a:r>
              <a:t>Fact information</a:t>
            </a:r>
          </a:p>
        </p:txBody>
      </p:sp>
      <p:sp>
        <p:nvSpPr>
          <p:cNvPr id="121" name="Body Level One…"/>
          <p:cNvSpPr txBox="1"/>
          <p:nvPr>
            <p:ph type="body" sz="half" idx="1" hasCustomPrompt="1"/>
          </p:nvPr>
        </p:nvSpPr>
        <p:spPr>
          <a:xfrm>
            <a:off x="1295400" y="3587043"/>
            <a:ext cx="21869400" cy="4730168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70000"/>
              </a:lnSpc>
              <a:defRPr spc="-448" sz="22400"/>
            </a:lvl1pPr>
            <a:lvl2pPr algn="ctr" defTabSz="825500">
              <a:lnSpc>
                <a:spcPct val="70000"/>
              </a:lnSpc>
              <a:defRPr spc="-448" sz="22400"/>
            </a:lvl2pPr>
            <a:lvl3pPr algn="ctr" defTabSz="825500">
              <a:lnSpc>
                <a:spcPct val="70000"/>
              </a:lnSpc>
              <a:defRPr spc="-448" sz="22400"/>
            </a:lvl3pPr>
            <a:lvl4pPr algn="ctr" defTabSz="825500">
              <a:lnSpc>
                <a:spcPct val="70000"/>
              </a:lnSpc>
              <a:defRPr spc="-448" sz="22400"/>
            </a:lvl4pPr>
            <a:lvl5pPr algn="ctr" defTabSz="825500">
              <a:lnSpc>
                <a:spcPct val="70000"/>
              </a:lnSpc>
              <a:defRPr spc="-448" sz="224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2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12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1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Attribution"/>
          <p:cNvSpPr txBox="1"/>
          <p:nvPr>
            <p:ph type="body" sz="quarter" idx="13" hasCustomPrompt="1"/>
          </p:nvPr>
        </p:nvSpPr>
        <p:spPr>
          <a:xfrm>
            <a:off x="2252674" y="10353079"/>
            <a:ext cx="20691414" cy="567945"/>
          </a:xfrm>
          <a:prstGeom prst="rect">
            <a:avLst/>
          </a:prstGeom>
        </p:spPr>
        <p:txBody>
          <a:bodyPr/>
          <a:lstStyle>
            <a:lvl1pPr defTabSz="572516">
              <a:defRPr spc="-82" sz="2744"/>
            </a:lvl1pPr>
          </a:lstStyle>
          <a:p>
            <a:pPr/>
            <a:r>
              <a:t>Attribution </a:t>
            </a:r>
          </a:p>
        </p:txBody>
      </p:sp>
      <p:sp>
        <p:nvSpPr>
          <p:cNvPr id="132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13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134" name="Body Level One…"/>
          <p:cNvSpPr txBox="1"/>
          <p:nvPr>
            <p:ph type="body" sz="half" idx="1" hasCustomPrompt="1"/>
          </p:nvPr>
        </p:nvSpPr>
        <p:spPr>
          <a:xfrm>
            <a:off x="1439912" y="4332885"/>
            <a:ext cx="21504176" cy="5497468"/>
          </a:xfrm>
          <a:prstGeom prst="rect">
            <a:avLst/>
          </a:prstGeom>
        </p:spPr>
        <p:txBody>
          <a:bodyPr anchor="b"/>
          <a:lstStyle>
            <a:lvl1pPr marL="714375" indent="-714375" defTabSz="1160859">
              <a:lnSpc>
                <a:spcPct val="70000"/>
              </a:lnSpc>
              <a:defRPr i="1" spc="-532" sz="13300"/>
            </a:lvl1pPr>
            <a:lvl2pPr marL="714375" indent="-714375" defTabSz="1160859">
              <a:lnSpc>
                <a:spcPct val="70000"/>
              </a:lnSpc>
              <a:defRPr i="1" spc="-532" sz="13300"/>
            </a:lvl2pPr>
            <a:lvl3pPr marL="714375" indent="-714375" defTabSz="1160859">
              <a:lnSpc>
                <a:spcPct val="70000"/>
              </a:lnSpc>
              <a:defRPr i="1" spc="-532" sz="13300"/>
            </a:lvl3pPr>
            <a:lvl4pPr marL="714375" indent="-714375" defTabSz="1160859">
              <a:lnSpc>
                <a:spcPct val="70000"/>
              </a:lnSpc>
              <a:defRPr i="1" spc="-532" sz="13300"/>
            </a:lvl4pPr>
            <a:lvl5pPr marL="714375" indent="-714375" defTabSz="1160859">
              <a:lnSpc>
                <a:spcPct val="70000"/>
              </a:lnSpc>
              <a:defRPr i="1" spc="-532" sz="13300"/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518839134_3132x2088.jpg"/>
          <p:cNvSpPr/>
          <p:nvPr>
            <p:ph type="pic" idx="13"/>
          </p:nvPr>
        </p:nvSpPr>
        <p:spPr>
          <a:xfrm>
            <a:off x="4076700" y="-3937000"/>
            <a:ext cx="26492200" cy="17661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766363123_1851x1194.jpg"/>
          <p:cNvSpPr/>
          <p:nvPr>
            <p:ph type="pic" sz="half" idx="14"/>
          </p:nvPr>
        </p:nvSpPr>
        <p:spPr>
          <a:xfrm>
            <a:off x="-1" y="-525805"/>
            <a:ext cx="12065001" cy="77826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4" name="981594838_2460x1641.jpg"/>
          <p:cNvSpPr/>
          <p:nvPr>
            <p:ph type="pic" sz="half" idx="15"/>
          </p:nvPr>
        </p:nvSpPr>
        <p:spPr>
          <a:xfrm>
            <a:off x="-1" y="6384784"/>
            <a:ext cx="12065001" cy="804823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463013163_3048x2031.jpg"/>
          <p:cNvSpPr/>
          <p:nvPr>
            <p:ph type="pic" idx="13"/>
          </p:nvPr>
        </p:nvSpPr>
        <p:spPr>
          <a:xfrm>
            <a:off x="0" y="-1266000"/>
            <a:ext cx="24384000" cy="16248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014407370_Retouch_4050x2379.jpg"/>
          <p:cNvSpPr/>
          <p:nvPr>
            <p:ph type="pic" idx="13"/>
          </p:nvPr>
        </p:nvSpPr>
        <p:spPr>
          <a:xfrm>
            <a:off x="-685800" y="-6146800"/>
            <a:ext cx="34201100" cy="200899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95400" y="4384675"/>
            <a:ext cx="21869400" cy="4699000"/>
          </a:xfrm>
          <a:prstGeom prst="rect">
            <a:avLst/>
          </a:prstGeom>
        </p:spPr>
        <p:txBody>
          <a:bodyPr/>
          <a:lstStyle/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95400" y="9268776"/>
            <a:ext cx="21869400" cy="1422714"/>
          </a:xfrm>
          <a:prstGeom prst="rect">
            <a:avLst/>
          </a:prstGeom>
        </p:spPr>
        <p:txBody>
          <a:bodyPr/>
          <a:lstStyle/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518839134_3132x2088.jpg"/>
          <p:cNvSpPr/>
          <p:nvPr>
            <p:ph type="pic" idx="13"/>
          </p:nvPr>
        </p:nvSpPr>
        <p:spPr>
          <a:xfrm>
            <a:off x="8922063" y="-1"/>
            <a:ext cx="20573998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95400" y="3743016"/>
            <a:ext cx="11442700" cy="5334001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95400" y="9271000"/>
            <a:ext cx="11442700" cy="3175000"/>
          </a:xfrm>
          <a:prstGeom prst="rect">
            <a:avLst/>
          </a:prstGeom>
        </p:spPr>
        <p:txBody>
          <a:bodyPr/>
          <a:lstStyle/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Author and Date"/>
          <p:cNvSpPr txBox="1"/>
          <p:nvPr>
            <p:ph type="body" sz="quarter" idx="13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b="0" spc="-58" sz="194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42" name="Slide Subtitle"/>
          <p:cNvSpPr txBox="1"/>
          <p:nvPr>
            <p:ph type="body" sz="quarter" idx="14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>
            <a:lvl1pPr defTabSz="572516">
              <a:defRPr spc="-102" sz="3430"/>
            </a:lvl1pPr>
          </a:lstStyle>
          <a:p>
            <a:pPr/>
            <a:r>
              <a:t>Slide Subtitle</a:t>
            </a:r>
          </a:p>
        </p:txBody>
      </p:sp>
      <p:sp>
        <p:nvSpPr>
          <p:cNvPr id="4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44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45" name="Slide Title"/>
          <p:cNvSpPr txBox="1"/>
          <p:nvPr>
            <p:ph type="title" hasCustomPrompt="1"/>
          </p:nvPr>
        </p:nvSpPr>
        <p:spPr>
          <a:xfrm>
            <a:off x="1295400" y="1620697"/>
            <a:ext cx="21869400" cy="1778386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Slide Title</a:t>
            </a:r>
          </a:p>
        </p:txBody>
      </p:sp>
      <p:sp>
        <p:nvSpPr>
          <p:cNvPr id="46" name="Body Level One…"/>
          <p:cNvSpPr txBox="1"/>
          <p:nvPr>
            <p:ph type="body" idx="1" hasCustomPrompt="1"/>
          </p:nvPr>
        </p:nvSpPr>
        <p:spPr>
          <a:xfrm>
            <a:off x="1295400" y="5270500"/>
            <a:ext cx="21869400" cy="713740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cap="none" spc="0" sz="4000"/>
            </a:lvl1pPr>
            <a:lvl2pPr defTabSz="584200">
              <a:spcBef>
                <a:spcPts val="3300"/>
              </a:spcBef>
              <a:defRPr cap="none" spc="0" sz="4000"/>
            </a:lvl2pPr>
            <a:lvl3pPr defTabSz="584200">
              <a:spcBef>
                <a:spcPts val="3300"/>
              </a:spcBef>
              <a:defRPr cap="none" spc="0" sz="4000"/>
            </a:lvl3pPr>
            <a:lvl4pPr defTabSz="584200">
              <a:spcBef>
                <a:spcPts val="3300"/>
              </a:spcBef>
              <a:defRPr cap="none" spc="0" sz="4000"/>
            </a:lvl4pPr>
            <a:lvl5pPr defTabSz="584200">
              <a:spcBef>
                <a:spcPts val="3300"/>
              </a:spcBef>
              <a:defRPr cap="none" spc="0" sz="4000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7" name="Slide Number"/>
          <p:cNvSpPr txBox="1"/>
          <p:nvPr>
            <p:ph type="sldNum" sz="quarter" idx="2"/>
          </p:nvPr>
        </p:nvSpPr>
        <p:spPr>
          <a:xfrm>
            <a:off x="22769830" y="12940645"/>
            <a:ext cx="408941" cy="4445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Author and Date"/>
          <p:cNvSpPr txBox="1"/>
          <p:nvPr>
            <p:ph type="body" sz="quarter" idx="13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b="0" spc="-58" sz="194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55" name="Body Level One…"/>
          <p:cNvSpPr txBox="1"/>
          <p:nvPr>
            <p:ph type="body" idx="1" hasCustomPrompt="1"/>
          </p:nvPr>
        </p:nvSpPr>
        <p:spPr>
          <a:xfrm>
            <a:off x="1295400" y="5270500"/>
            <a:ext cx="21869400" cy="7135317"/>
          </a:xfrm>
          <a:prstGeom prst="rect">
            <a:avLst/>
          </a:prstGeom>
        </p:spPr>
        <p:txBody>
          <a:bodyPr numCol="2" spcCol="1093469"/>
          <a:lstStyle>
            <a:lvl1pPr defTabSz="584200">
              <a:spcBef>
                <a:spcPts val="3300"/>
              </a:spcBef>
              <a:defRPr cap="none" spc="0" sz="4000"/>
            </a:lvl1pPr>
            <a:lvl2pPr defTabSz="584200">
              <a:spcBef>
                <a:spcPts val="3300"/>
              </a:spcBef>
              <a:defRPr cap="none" spc="0" sz="4000"/>
            </a:lvl2pPr>
            <a:lvl3pPr defTabSz="584200">
              <a:spcBef>
                <a:spcPts val="3300"/>
              </a:spcBef>
              <a:defRPr cap="none" spc="0" sz="4000"/>
            </a:lvl3pPr>
            <a:lvl4pPr defTabSz="584200">
              <a:spcBef>
                <a:spcPts val="3300"/>
              </a:spcBef>
              <a:defRPr cap="none" spc="0" sz="4000"/>
            </a:lvl4pPr>
            <a:lvl5pPr defTabSz="584200">
              <a:spcBef>
                <a:spcPts val="3300"/>
              </a:spcBef>
              <a:defRPr cap="none" spc="0" sz="4000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6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57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981594838_2460x1641.jpg"/>
          <p:cNvSpPr/>
          <p:nvPr>
            <p:ph type="pic" idx="13"/>
          </p:nvPr>
        </p:nvSpPr>
        <p:spPr>
          <a:xfrm>
            <a:off x="10236489" y="-1"/>
            <a:ext cx="2056146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6" name="Body Level One…"/>
          <p:cNvSpPr txBox="1"/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cap="none" spc="0" sz="4000"/>
            </a:lvl1pPr>
            <a:lvl2pPr defTabSz="584200">
              <a:spcBef>
                <a:spcPts val="3300"/>
              </a:spcBef>
              <a:defRPr cap="none" spc="0" sz="4000"/>
            </a:lvl2pPr>
            <a:lvl3pPr defTabSz="584200">
              <a:spcBef>
                <a:spcPts val="3300"/>
              </a:spcBef>
              <a:defRPr cap="none" spc="0" sz="4000"/>
            </a:lvl3pPr>
            <a:lvl4pPr defTabSz="584200">
              <a:spcBef>
                <a:spcPts val="3300"/>
              </a:spcBef>
              <a:defRPr cap="none" spc="0" sz="4000"/>
            </a:lvl4pPr>
            <a:lvl5pPr defTabSz="584200">
              <a:spcBef>
                <a:spcPts val="3300"/>
              </a:spcBef>
              <a:defRPr cap="none" spc="0" sz="4000"/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7" name="Rectangle"/>
          <p:cNvSpPr/>
          <p:nvPr/>
        </p:nvSpPr>
        <p:spPr>
          <a:xfrm>
            <a:off x="0" y="990550"/>
            <a:ext cx="12538389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68" name="Author and Date"/>
          <p:cNvSpPr txBox="1"/>
          <p:nvPr>
            <p:ph type="body" sz="quarter" idx="14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b="0" spc="-58" sz="194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69" name="Slide Title"/>
          <p:cNvSpPr txBox="1"/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Slide Title</a:t>
            </a:r>
          </a:p>
        </p:txBody>
      </p:sp>
      <p:sp>
        <p:nvSpPr>
          <p:cNvPr id="70" name="Slide Subtitle"/>
          <p:cNvSpPr txBox="1"/>
          <p:nvPr>
            <p:ph type="body" sz="quarter" idx="15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/>
          <a:lstStyle>
            <a:lvl1pPr defTabSz="554990">
              <a:defRPr spc="-99" sz="3325"/>
            </a:lvl1pPr>
          </a:lstStyle>
          <a:p>
            <a:pPr/>
            <a:r>
              <a:t>Slide Subtitle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1071588906_5475x3081_03.jpg" descr="1071588906_5475x3081_03.jpg"/>
          <p:cNvPicPr>
            <a:picLocks noChangeAspect="1"/>
          </p:cNvPicPr>
          <p:nvPr/>
        </p:nvPicPr>
        <p:blipFill>
          <a:blip r:embed="rId2">
            <a:extLst/>
          </a:blip>
          <a:srcRect l="1332" t="47600" r="46378" b="0"/>
          <a:stretch>
            <a:fillRect/>
          </a:stretch>
        </p:blipFill>
        <p:spPr>
          <a:xfrm rot="21594000">
            <a:off x="-15269" y="-21302"/>
            <a:ext cx="24446071" cy="1378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" y="0"/>
                </a:moveTo>
                <a:lnTo>
                  <a:pt x="0" y="21550"/>
                </a:lnTo>
                <a:lnTo>
                  <a:pt x="16175" y="21600"/>
                </a:lnTo>
                <a:lnTo>
                  <a:pt x="21579" y="21600"/>
                </a:lnTo>
                <a:lnTo>
                  <a:pt x="21600" y="67"/>
                </a:lnTo>
                <a:lnTo>
                  <a:pt x="21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79" name="Section Title"/>
          <p:cNvSpPr txBox="1"/>
          <p:nvPr>
            <p:ph type="title" hasCustomPrompt="1"/>
          </p:nvPr>
        </p:nvSpPr>
        <p:spPr>
          <a:xfrm>
            <a:off x="1295400" y="5404408"/>
            <a:ext cx="21869400" cy="2881785"/>
          </a:xfrm>
          <a:prstGeom prst="rect">
            <a:avLst/>
          </a:prstGeom>
        </p:spPr>
        <p:txBody>
          <a:bodyPr anchor="ctr"/>
          <a:lstStyle>
            <a:lvl1pPr defTabSz="825500">
              <a:defRPr spc="-408" sz="10200"/>
            </a:lvl1pPr>
          </a:lstStyle>
          <a:p>
            <a:pPr/>
            <a:r>
              <a:t>Section Title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Author and Date"/>
          <p:cNvSpPr txBox="1"/>
          <p:nvPr>
            <p:ph type="body" sz="quarter" idx="13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b="0" spc="-58" sz="194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88" name="Slide Subtitle"/>
          <p:cNvSpPr txBox="1"/>
          <p:nvPr>
            <p:ph type="body" sz="quarter" idx="14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>
            <a:lvl1pPr defTabSz="572516">
              <a:defRPr spc="-102" sz="3430"/>
            </a:lvl1pPr>
          </a:lstStyle>
          <a:p>
            <a:pPr/>
            <a:r>
              <a:t>Slide Subtitle </a:t>
            </a:r>
          </a:p>
        </p:txBody>
      </p:sp>
      <p:sp>
        <p:nvSpPr>
          <p:cNvPr id="89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90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91" name="Slide Title"/>
          <p:cNvSpPr txBox="1"/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Slide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Author and Date"/>
          <p:cNvSpPr txBox="1"/>
          <p:nvPr>
            <p:ph type="body" sz="quarter" idx="13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b="0" spc="-58" sz="194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00" name="Agenda Subtitle"/>
          <p:cNvSpPr txBox="1"/>
          <p:nvPr>
            <p:ph type="body" sz="quarter" idx="14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>
            <a:lvl1pPr defTabSz="572516">
              <a:defRPr spc="-102" sz="3430"/>
            </a:lvl1pPr>
          </a:lstStyle>
          <a:p>
            <a:pPr/>
            <a:r>
              <a:t>Agenda Subtitle</a:t>
            </a:r>
          </a:p>
        </p:txBody>
      </p:sp>
      <p:sp>
        <p:nvSpPr>
          <p:cNvPr id="101" name="Body Level One…"/>
          <p:cNvSpPr txBox="1"/>
          <p:nvPr>
            <p:ph type="body" idx="1" hasCustomPrompt="1"/>
          </p:nvPr>
        </p:nvSpPr>
        <p:spPr>
          <a:xfrm>
            <a:off x="1295400" y="5118100"/>
            <a:ext cx="21869400" cy="7137400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200"/>
              </a:spcBef>
              <a:defRPr cap="none" spc="-53" sz="5400" u="sng"/>
            </a:lvl1pPr>
            <a:lvl2pPr defTabSz="825500">
              <a:spcBef>
                <a:spcPts val="3200"/>
              </a:spcBef>
              <a:defRPr cap="none" spc="-53" sz="5400" u="sng"/>
            </a:lvl2pPr>
            <a:lvl3pPr defTabSz="825500">
              <a:spcBef>
                <a:spcPts val="3200"/>
              </a:spcBef>
              <a:defRPr cap="none" spc="-53" sz="5400" u="sng"/>
            </a:lvl3pPr>
            <a:lvl4pPr defTabSz="825500">
              <a:spcBef>
                <a:spcPts val="3200"/>
              </a:spcBef>
              <a:defRPr cap="none" spc="-53" sz="5400" u="sng"/>
            </a:lvl4pPr>
            <a:lvl5pPr defTabSz="825500">
              <a:spcBef>
                <a:spcPts val="3200"/>
              </a:spcBef>
              <a:defRPr cap="none" spc="-53" sz="5400" u="sng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2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103" name="Rectangle"/>
          <p:cNvSpPr/>
          <p:nvPr/>
        </p:nvSpPr>
        <p:spPr>
          <a:xfrm>
            <a:off x="0" y="990550"/>
            <a:ext cx="24384000" cy="27940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1531">
              <a:defRPr spc="-44" sz="2200"/>
            </a:pPr>
          </a:p>
        </p:txBody>
      </p:sp>
      <p:sp>
        <p:nvSpPr>
          <p:cNvPr id="104" name="Agenda Title"/>
          <p:cNvSpPr txBox="1"/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pc="-400" sz="10000"/>
            </a:lvl1pPr>
          </a:lstStyle>
          <a:p>
            <a:pPr/>
            <a:r>
              <a:t>Agenda Title</a:t>
            </a: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71588906_5475x3081_02.jpg" descr="1071588906_5475x3081_02.jpg"/>
          <p:cNvPicPr>
            <a:picLocks noChangeAspect="1"/>
          </p:cNvPicPr>
          <p:nvPr/>
        </p:nvPicPr>
        <p:blipFill>
          <a:blip r:embed="rId2">
            <a:extLst/>
          </a:blip>
          <a:srcRect l="0" t="21" r="0" b="21"/>
          <a:stretch>
            <a:fillRect/>
          </a:stretch>
        </p:blipFill>
        <p:spPr>
          <a:xfrm>
            <a:off x="0" y="0"/>
            <a:ext cx="2438400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esentation Title"/>
          <p:cNvSpPr txBox="1"/>
          <p:nvPr>
            <p:ph type="title" hasCustomPrompt="1"/>
          </p:nvPr>
        </p:nvSpPr>
        <p:spPr>
          <a:xfrm>
            <a:off x="1298349" y="4384675"/>
            <a:ext cx="21869401" cy="469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Presentation Title</a:t>
            </a:r>
          </a:p>
        </p:txBody>
      </p:sp>
      <p:sp>
        <p:nvSpPr>
          <p:cNvPr id="4" name="Body Level One…"/>
          <p:cNvSpPr txBox="1"/>
          <p:nvPr>
            <p:ph type="body" idx="1" hasCustomPrompt="1"/>
          </p:nvPr>
        </p:nvSpPr>
        <p:spPr>
          <a:xfrm>
            <a:off x="1298349" y="9268776"/>
            <a:ext cx="21869401" cy="1402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22773640" y="12938760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3428914">
              <a:defRPr b="0"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665" strike="noStrike" sz="133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104" strike="noStrike" sz="35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104" strike="noStrike" sz="35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104" strike="noStrike" sz="35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104" strike="noStrike" sz="35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104" strike="noStrike" sz="35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104" strike="noStrike" sz="35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104" strike="noStrike" sz="35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104" strike="noStrike" sz="35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-104" strike="noStrike" sz="35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3428914" rtl="0" latinLnBrk="0">
        <a:lnSpc>
          <a:spcPct val="100000"/>
        </a:lnSpc>
        <a:spcBef>
          <a:spcPts val="3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6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Niamh’s Holiday"/>
          <p:cNvSpPr txBox="1"/>
          <p:nvPr>
            <p:ph type="ctrTitle"/>
          </p:nvPr>
        </p:nvSpPr>
        <p:spPr>
          <a:xfrm>
            <a:off x="524253" y="-287543"/>
            <a:ext cx="21869401" cy="4699001"/>
          </a:xfrm>
          <a:prstGeom prst="rect">
            <a:avLst/>
          </a:prstGeom>
        </p:spPr>
        <p:txBody>
          <a:bodyPr/>
          <a:lstStyle/>
          <a:p>
            <a:pPr/>
            <a:r>
              <a:t>Niamh’s Holiday</a:t>
            </a:r>
          </a:p>
        </p:txBody>
      </p:sp>
      <p:sp>
        <p:nvSpPr>
          <p:cNvPr id="170" name="Australia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15" sz="7200"/>
            </a:lvl1pPr>
          </a:lstStyle>
          <a:p>
            <a:pPr/>
            <a:r>
              <a:t>Australia</a:t>
            </a:r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47606" y="4087696"/>
            <a:ext cx="12682825" cy="9492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Author and Dat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Slide Subtitle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5" name="Trav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pc="-384" sz="9600"/>
            </a:lvl1pPr>
          </a:lstStyle>
          <a:p>
            <a:pPr/>
            <a:r>
              <a:t>Travel</a:t>
            </a:r>
          </a:p>
        </p:txBody>
      </p:sp>
      <p:sp>
        <p:nvSpPr>
          <p:cNvPr id="176" name="1. Australia is 9,435 Miles awa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1. Australia is 9,435 Miles away</a:t>
            </a:r>
          </a:p>
          <a:p>
            <a:pPr/>
            <a:r>
              <a:t>2. It takes 21 hours to fly there </a:t>
            </a:r>
          </a:p>
          <a:p>
            <a:pPr/>
            <a:r>
              <a:t>3. Most people will stop somewhere on the way</a:t>
            </a:r>
          </a:p>
          <a:p>
            <a:pPr/>
            <a:r>
              <a:t>4. America is closest to Australia but only by 500 miles or so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9168" t="0" r="9168" b="0"/>
          <a:stretch>
            <a:fillRect/>
          </a:stretch>
        </p:blipFill>
        <p:spPr>
          <a:xfrm>
            <a:off x="14034291" y="-1"/>
            <a:ext cx="10349536" cy="13716000"/>
          </a:xfrm>
          <a:prstGeom prst="rect">
            <a:avLst/>
          </a:prstGeom>
        </p:spPr>
      </p:pic>
      <p:sp>
        <p:nvSpPr>
          <p:cNvPr id="179" name="24.99 Million people live there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5675">
              <a:spcBef>
                <a:spcPts val="2500"/>
              </a:spcBef>
              <a:defRPr sz="3120"/>
            </a:pPr>
            <a:r>
              <a:t>24.99 Million people live there</a:t>
            </a:r>
          </a:p>
          <a:p>
            <a:pPr defTabSz="455675">
              <a:spcBef>
                <a:spcPts val="2500"/>
              </a:spcBef>
              <a:defRPr sz="3120"/>
            </a:pPr>
            <a:r>
              <a:t>8.1 Million people visit every year</a:t>
            </a:r>
          </a:p>
          <a:p>
            <a:pPr defTabSz="455675">
              <a:spcBef>
                <a:spcPts val="2500"/>
              </a:spcBef>
              <a:defRPr sz="3120"/>
            </a:pPr>
            <a:r>
              <a:t>The Capital City is Canberra</a:t>
            </a:r>
          </a:p>
          <a:p>
            <a:pPr defTabSz="455675">
              <a:spcBef>
                <a:spcPts val="2500"/>
              </a:spcBef>
              <a:defRPr sz="3120"/>
            </a:pPr>
            <a:r>
              <a:t>Native Australians are called Aborigines</a:t>
            </a:r>
          </a:p>
          <a:p>
            <a:pPr defTabSz="455675">
              <a:spcBef>
                <a:spcPts val="2500"/>
              </a:spcBef>
              <a:defRPr sz="3120"/>
            </a:pPr>
            <a:r>
              <a:t>The currency is the Australian Dollar</a:t>
            </a:r>
          </a:p>
          <a:p>
            <a:pPr defTabSz="455675">
              <a:spcBef>
                <a:spcPts val="2500"/>
              </a:spcBef>
              <a:defRPr sz="3120"/>
            </a:pPr>
          </a:p>
          <a:p>
            <a:pPr defTabSz="455675">
              <a:spcBef>
                <a:spcPts val="2500"/>
              </a:spcBef>
              <a:defRPr sz="3120"/>
            </a:pPr>
          </a:p>
        </p:txBody>
      </p:sp>
      <p:sp>
        <p:nvSpPr>
          <p:cNvPr id="180" name="Author and Date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1" name="Austral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38150">
              <a:defRPr spc="-300" sz="7500"/>
            </a:lvl1pPr>
          </a:lstStyle>
          <a:p>
            <a:pPr/>
            <a:r>
              <a:t>Australia</a:t>
            </a:r>
          </a:p>
        </p:txBody>
      </p:sp>
      <p:sp>
        <p:nvSpPr>
          <p:cNvPr id="182" name="Facts"/>
          <p:cNvSpPr txBox="1"/>
          <p:nvPr>
            <p:ph type="body" idx="1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473202">
              <a:defRPr spc="-99" sz="3321"/>
            </a:lvl1pPr>
          </a:lstStyle>
          <a:p>
            <a:pPr/>
            <a:r>
              <a:t>Facts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Author and Dat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5" name="The Australian Dollar ($) is 1.9 to the pound so you get 1.9$ for every £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Australian Dollar ($) is 1.9 to the pound so you get 1.9$ for every £1</a:t>
            </a:r>
          </a:p>
          <a:p>
            <a:pPr/>
            <a:r>
              <a:t>2 litres of milk in Australia costs $2 &amp; in the UK this costs £1.80</a:t>
            </a:r>
          </a:p>
          <a:p>
            <a:pPr/>
            <a:r>
              <a:t>A loaf of bread in Australia costs $3.50, in the UK this costs £1</a:t>
            </a:r>
          </a:p>
          <a:p>
            <a:pPr/>
            <a:r>
              <a:t>A Dozen eggs in Australia costs $5 in the UK this costs £1.92</a:t>
            </a:r>
          </a:p>
          <a:p>
            <a:pPr/>
            <a:r>
              <a:t>So milk is cheaper in Australia but bread &amp; milk are more expensive</a:t>
            </a:r>
          </a:p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256" t="0" r="13483" b="0"/>
          <a:stretch>
            <a:fillRect/>
          </a:stretch>
        </p:blipFill>
        <p:spPr>
          <a:xfrm>
            <a:off x="14034291" y="-1"/>
            <a:ext cx="10349536" cy="13716000"/>
          </a:xfrm>
          <a:prstGeom prst="rect">
            <a:avLst/>
          </a:prstGeom>
        </p:spPr>
      </p:pic>
      <p:sp>
        <p:nvSpPr>
          <p:cNvPr id="188" name="Some places in Australia can be dry and dusty with no rain or wind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5675">
              <a:spcBef>
                <a:spcPts val="2500"/>
              </a:spcBef>
              <a:defRPr sz="3120"/>
            </a:pPr>
            <a:r>
              <a:t>Some places in Australia can be dry and dusty with no rain or wind</a:t>
            </a:r>
          </a:p>
          <a:p>
            <a:pPr defTabSz="455675">
              <a:spcBef>
                <a:spcPts val="2500"/>
              </a:spcBef>
              <a:defRPr sz="3120"/>
            </a:pPr>
            <a:r>
              <a:t>It does not get very cold in Australia the coldest months are July and August temperatures can get as low as 3 degrees Celsius</a:t>
            </a:r>
          </a:p>
          <a:p>
            <a:pPr defTabSz="455675">
              <a:spcBef>
                <a:spcPts val="2500"/>
              </a:spcBef>
              <a:defRPr sz="3120"/>
            </a:pPr>
            <a:r>
              <a:t>Some places when the weather gets very hot a storm comes and its really windy </a:t>
            </a:r>
          </a:p>
          <a:p>
            <a:pPr defTabSz="455675">
              <a:spcBef>
                <a:spcPts val="2500"/>
              </a:spcBef>
              <a:defRPr sz="3120"/>
            </a:pPr>
            <a:r>
              <a:t>The average summer temperature is 20 degrees Celsius to 35 degrees Celsius</a:t>
            </a:r>
          </a:p>
          <a:p>
            <a:pPr defTabSz="455675">
              <a:spcBef>
                <a:spcPts val="2500"/>
              </a:spcBef>
              <a:defRPr sz="3120"/>
            </a:pPr>
            <a:r>
              <a:t>They have 130 days of pure sunshine a year</a:t>
            </a:r>
          </a:p>
        </p:txBody>
      </p:sp>
      <p:sp>
        <p:nvSpPr>
          <p:cNvPr id="189" name="Author and Date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0" name="Austral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Australia</a:t>
            </a:r>
          </a:p>
        </p:txBody>
      </p:sp>
      <p:sp>
        <p:nvSpPr>
          <p:cNvPr id="191" name="Weather"/>
          <p:cNvSpPr txBox="1"/>
          <p:nvPr>
            <p:ph type="body" idx="1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Weather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378" r="0" b="7378"/>
          <a:stretch>
            <a:fillRect/>
          </a:stretch>
        </p:blipFill>
        <p:spPr>
          <a:xfrm>
            <a:off x="12331700" y="0"/>
            <a:ext cx="12052300" cy="13715999"/>
          </a:xfrm>
          <a:prstGeom prst="rect">
            <a:avLst/>
          </a:prstGeom>
        </p:spPr>
      </p:pic>
      <p:pic>
        <p:nvPicPr>
          <p:cNvPr id="194" name="Image" descr="Image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0" t="8088" r="0" b="8088"/>
          <a:stretch>
            <a:fillRect/>
          </a:stretch>
        </p:blipFill>
        <p:spPr>
          <a:xfrm>
            <a:off x="-1" y="0"/>
            <a:ext cx="12065001" cy="6731000"/>
          </a:xfrm>
          <a:prstGeom prst="rect">
            <a:avLst/>
          </a:prstGeom>
        </p:spPr>
      </p:pic>
      <p:pic>
        <p:nvPicPr>
          <p:cNvPr id="195" name="Image" descr="Image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0" t="8081" r="0" b="8081"/>
          <a:stretch>
            <a:fillRect/>
          </a:stretch>
        </p:blipFill>
        <p:spPr>
          <a:xfrm>
            <a:off x="-1" y="6982221"/>
            <a:ext cx="12065001" cy="6731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Author and Dat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Native animals ar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Native animals are </a:t>
            </a:r>
          </a:p>
          <a:p>
            <a:pPr/>
            <a:r>
              <a:t>Kangaroo</a:t>
            </a:r>
          </a:p>
          <a:p>
            <a:pPr/>
            <a:r>
              <a:t>Koala Bear</a:t>
            </a:r>
          </a:p>
          <a:p>
            <a:pPr/>
            <a:r>
              <a:t>Crocodiles</a:t>
            </a:r>
          </a:p>
          <a:p>
            <a:pPr/>
            <a:r>
              <a:t>Emu</a:t>
            </a:r>
          </a:p>
          <a:p>
            <a:pPr/>
            <a:r>
              <a:t>The seas around Australia have 170 species of Shark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3125" r="0" b="3125"/>
          <a:stretch>
            <a:fillRect/>
          </a:stretch>
        </p:blipFill>
        <p:spPr>
          <a:xfrm>
            <a:off x="0" y="1"/>
            <a:ext cx="24384000" cy="13716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-44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-44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330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