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AF59-7ACF-1944-AC7D-4BFFB9BFE021}" type="datetimeFigureOut">
              <a:rPr lang="en-US" smtClean="0"/>
              <a:t>6/18/20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A1EF-0D3B-2041-86FF-C4061DE0F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1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A1EF-0D3B-2041-86FF-C4061DE0FF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2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9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9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9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1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7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7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9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stricts_of_New_Zealan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lockface-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sslwholebrainteaching.blogspot.com/2012/12/12-days-of-christmas-giveaway-day-9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778E15-A379-4173-A3E8-9FD9DB11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82" r="9091" b="136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26944-FE2C-7742-BD75-4A532DB03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en-US" sz="5400" dirty="0"/>
              <a:t>New Zealand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19C0-A55D-1748-A77F-D0B30F72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065146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/>
              <a:t>A beautiful country in the Pacific Ocean</a:t>
            </a:r>
          </a:p>
        </p:txBody>
      </p:sp>
    </p:spTree>
    <p:extLst>
      <p:ext uri="{BB962C8B-B14F-4D97-AF65-F5344CB8AC3E}">
        <p14:creationId xmlns:p14="http://schemas.microsoft.com/office/powerpoint/2010/main" val="244529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438C-6C87-8749-9006-4D741CFB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513" y="534862"/>
            <a:ext cx="5005365" cy="579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0" cap="all" baseline="0" dirty="0">
                <a:solidFill>
                  <a:srgbClr val="000000"/>
                </a:solidFill>
                <a:latin typeface="Apple Color Emoji" pitchFamily="2" charset="0"/>
                <a:ea typeface="Apple Color Emoji" pitchFamily="2" charset="0"/>
                <a:cs typeface="Apple Chancery" panose="03020702040506060504" pitchFamily="66" charset="-79"/>
              </a:rPr>
              <a:t>   </a:t>
            </a:r>
            <a:r>
              <a:rPr lang="en-US" sz="2400" i="0" cap="all" baseline="0" dirty="0">
                <a:solidFill>
                  <a:srgbClr val="000000"/>
                </a:solidFill>
                <a:latin typeface="+mn-lt"/>
                <a:ea typeface="Apple Color Emoji" pitchFamily="2" charset="0"/>
                <a:cs typeface="Apple Chancery" panose="03020702040506060504" pitchFamily="66" charset="-79"/>
              </a:rPr>
              <a:t>LOCATION &amp; Size</a:t>
            </a:r>
          </a:p>
        </p:txBody>
      </p:sp>
      <p:pic>
        <p:nvPicPr>
          <p:cNvPr id="5" name="Picture 4" descr="A map with text&#10;&#10;Description automatically generated">
            <a:extLst>
              <a:ext uri="{FF2B5EF4-FFF2-40B4-BE49-F238E27FC236}">
                <a16:creationId xmlns:a16="http://schemas.microsoft.com/office/drawing/2014/main" id="{CF935E00-DF58-C24C-8DEE-FC9D895C1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C783F-0FDA-484B-94B3-BAA1AFCB8489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wikipedia.org/wiki/Districts_of_New_Zea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FF786-0524-1547-8F58-30E2444D806E}"/>
              </a:ext>
            </a:extLst>
          </p:cNvPr>
          <p:cNvSpPr txBox="1"/>
          <p:nvPr/>
        </p:nvSpPr>
        <p:spPr>
          <a:xfrm>
            <a:off x="5972175" y="1257301"/>
            <a:ext cx="56292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Zealand is an island country in the Pacific Ocean. It has 2 main islands and 600 smaller islands. </a:t>
            </a:r>
          </a:p>
          <a:p>
            <a:endParaRPr lang="en-US" sz="2000" dirty="0"/>
          </a:p>
          <a:p>
            <a:r>
              <a:rPr lang="en-US" sz="2000" dirty="0"/>
              <a:t>New Zealand is 267,710 Square </a:t>
            </a:r>
            <a:r>
              <a:rPr lang="en-US" sz="2000" dirty="0" err="1"/>
              <a:t>Kilometres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The United Kingdom is 243,610 Square </a:t>
            </a:r>
            <a:r>
              <a:rPr lang="en-US" sz="2000" dirty="0" err="1"/>
              <a:t>Kilometres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This means New Zealand is 24,100 Square </a:t>
            </a:r>
            <a:r>
              <a:rPr lang="en-US" sz="2000" dirty="0" err="1"/>
              <a:t>Kilometres</a:t>
            </a:r>
            <a:r>
              <a:rPr lang="en-US" sz="2000" dirty="0"/>
              <a:t> bigger than the UK.</a:t>
            </a:r>
          </a:p>
          <a:p>
            <a:endParaRPr lang="en-US" sz="2000" dirty="0"/>
          </a:p>
          <a:p>
            <a:r>
              <a:rPr lang="en-US" sz="2000" dirty="0"/>
              <a:t>New Zealand is 18,390 km from the UK.</a:t>
            </a:r>
          </a:p>
          <a:p>
            <a:endParaRPr lang="en-US" sz="2000" dirty="0"/>
          </a:p>
          <a:p>
            <a:r>
              <a:rPr lang="en-US" sz="2000" dirty="0"/>
              <a:t>It takes 23 hours 48 minutes to fly to New Zealand from the UK.  That is almost a whole 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6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58E2-D084-AC45-879B-7D9F744D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288" y="542924"/>
            <a:ext cx="3988094" cy="7286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   Time Zone </a:t>
            </a:r>
          </a:p>
        </p:txBody>
      </p:sp>
      <p:pic>
        <p:nvPicPr>
          <p:cNvPr id="31" name="Picture 30" descr="A clock hanging on the wall&#10;&#10;Description automatically generated">
            <a:extLst>
              <a:ext uri="{FF2B5EF4-FFF2-40B4-BE49-F238E27FC236}">
                <a16:creationId xmlns:a16="http://schemas.microsoft.com/office/drawing/2014/main" id="{29544B76-56BB-2746-9F5E-F8D8D1466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14" r="2683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F613CB6-741B-F144-A879-6D59772C6EAD}"/>
              </a:ext>
            </a:extLst>
          </p:cNvPr>
          <p:cNvSpPr txBox="1"/>
          <p:nvPr/>
        </p:nvSpPr>
        <p:spPr>
          <a:xfrm>
            <a:off x="4082691" y="5932464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freeimageslive.co.uk/free_stock_image/clockface-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6F80B2-2C3A-C74D-8B33-82403797E285}"/>
              </a:ext>
            </a:extLst>
          </p:cNvPr>
          <p:cNvSpPr txBox="1"/>
          <p:nvPr/>
        </p:nvSpPr>
        <p:spPr>
          <a:xfrm>
            <a:off x="6989288" y="1628775"/>
            <a:ext cx="3526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Zealand is 11 hours ahead of the UK. </a:t>
            </a:r>
          </a:p>
          <a:p>
            <a:endParaRPr lang="en-US" dirty="0"/>
          </a:p>
          <a:p>
            <a:r>
              <a:rPr lang="en-US" dirty="0"/>
              <a:t>When it is 7am in the UK it is  6pm in New Zealand.</a:t>
            </a:r>
          </a:p>
        </p:txBody>
      </p:sp>
    </p:spTree>
    <p:extLst>
      <p:ext uri="{BB962C8B-B14F-4D97-AF65-F5344CB8AC3E}">
        <p14:creationId xmlns:p14="http://schemas.microsoft.com/office/powerpoint/2010/main" val="193232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DE1F-E69B-B24F-B7FD-6440715D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Population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89D48D-B960-44DB-A689-1040C9EB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484255"/>
            <a:ext cx="4530898" cy="35141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The population of New Zealand is 5,007,400.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population of the UK is 67,886,004.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means the UK has almost 63 million more people.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8D0F6-B464-FF4B-A211-209554DCA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" b="2548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AE12E-18C7-3C4E-A001-CCE0469CB2DA}"/>
              </a:ext>
            </a:extLst>
          </p:cNvPr>
          <p:cNvSpPr txBox="1"/>
          <p:nvPr/>
        </p:nvSpPr>
        <p:spPr>
          <a:xfrm>
            <a:off x="8621717" y="5998444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misslwholebrainteaching.blogspot.com/2012/12/12-days-of-christmas-giveaway-day-9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4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635" y="0"/>
            <a:ext cx="12220634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1471D-4C3D-3042-A8B5-E884FE71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314451"/>
            <a:ext cx="3400425" cy="6857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Visitors</a:t>
            </a:r>
          </a:p>
        </p:txBody>
      </p:sp>
      <p:pic>
        <p:nvPicPr>
          <p:cNvPr id="11" name="Graphic 6" descr="Users">
            <a:extLst>
              <a:ext uri="{FF2B5EF4-FFF2-40B4-BE49-F238E27FC236}">
                <a16:creationId xmlns:a16="http://schemas.microsoft.com/office/drawing/2014/main" id="{74F1E205-26F7-46ED-A8E8-5F33D7B2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0721" y="908504"/>
            <a:ext cx="5031847" cy="5031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67D9A-8BD2-E041-820F-830886FB9F45}"/>
              </a:ext>
            </a:extLst>
          </p:cNvPr>
          <p:cNvSpPr txBox="1"/>
          <p:nvPr/>
        </p:nvSpPr>
        <p:spPr>
          <a:xfrm>
            <a:off x="385763" y="2286001"/>
            <a:ext cx="3914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Zealand gets 4 million visitors a year.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UK gets 41 million visitors a year.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That  means the UK	 gets 10 times </a:t>
            </a:r>
            <a:r>
              <a:rPr lang="en-US">
                <a:solidFill>
                  <a:schemeClr val="bg1"/>
                </a:solidFill>
              </a:rPr>
              <a:t>more visitors.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210</Words>
  <Application>Microsoft Macintosh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Apple Color Emoji</vt:lpstr>
      <vt:lpstr>Arial</vt:lpstr>
      <vt:lpstr>Calibri</vt:lpstr>
      <vt:lpstr>Calibri Light</vt:lpstr>
      <vt:lpstr>Office Theme</vt:lpstr>
      <vt:lpstr>New Zealand</vt:lpstr>
      <vt:lpstr>   LOCATION &amp; Size</vt:lpstr>
      <vt:lpstr>   Time Zone </vt:lpstr>
      <vt:lpstr>Population</vt:lpstr>
      <vt:lpstr>Visitors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Zealand</dc:title>
  <dc:creator>Jules Kerby</dc:creator>
  <cp:lastModifiedBy>Jules Kerby</cp:lastModifiedBy>
  <cp:revision>2</cp:revision>
  <dcterms:created xsi:type="dcterms:W3CDTF">2020-06-18T15:23:56Z</dcterms:created>
  <dcterms:modified xsi:type="dcterms:W3CDTF">2020-06-18T15:34:05Z</dcterms:modified>
</cp:coreProperties>
</file>