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E7E2-E54F-E848-A32C-7BE8C75BD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434" y="1807105"/>
            <a:ext cx="9448800" cy="1825096"/>
          </a:xfrm>
        </p:spPr>
        <p:txBody>
          <a:bodyPr>
            <a:normAutofit/>
          </a:bodyPr>
          <a:lstStyle/>
          <a:p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I’M DREAMING OF a HOLIDAY TO.... HAWAII!</a:t>
            </a: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E2515-C0D0-2C4A-9993-B7CB3F37B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Let’s dive in!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E53176-FB7E-B840-9F33-EBB4E1AC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396" y="3632201"/>
            <a:ext cx="3687853" cy="33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2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3B6B-E9BC-5C49-A625-E604682F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✈️</a:t>
            </a:r>
            <a:br>
              <a:rPr lang="en-GB" dirty="0"/>
            </a:br>
            <a:r>
              <a:rPr lang="en-GB" dirty="0"/>
              <a:t> DISTANCE: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16CA8-4620-734C-B11A-52DD124FA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Hawaii is approximately 7,259 miles away from Hertfordshire or  roughly 13,300km.</a:t>
            </a:r>
          </a:p>
          <a:p>
            <a:r>
              <a:rPr lang="en-GB" dirty="0"/>
              <a:t>By flying, it would take you about 22 hours and 5 minutes (or longer!) to get there.</a:t>
            </a:r>
          </a:p>
          <a:p>
            <a:pPr marL="0" indent="0">
              <a:buNone/>
            </a:pPr>
            <a:r>
              <a:rPr lang="en-GB" dirty="0"/>
              <a:t>That’s nearly a whole day of travelling! I hope they’ve got films on, in the plane!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59FB772-0FD2-1949-9497-9DC8609BD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82" y="4159251"/>
            <a:ext cx="3418418" cy="26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566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DCD7-2200-174C-A262-47813AE0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👩‍👩‍👧‍👦</a:t>
            </a:r>
            <a:br>
              <a:rPr lang="en-GB" dirty="0"/>
            </a:br>
            <a:r>
              <a:rPr lang="en-GB" dirty="0"/>
              <a:t> Population: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2B66A-D2D4-7E48-B680-18D2F815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1.4 million people inhabit Hawaii – that’s a lot of people!</a:t>
            </a:r>
          </a:p>
          <a:p>
            <a:r>
              <a:rPr lang="en-GB" dirty="0"/>
              <a:t>Weirdly, 10.4 million people visit Hawaii each year!</a:t>
            </a:r>
          </a:p>
          <a:p>
            <a:r>
              <a:rPr lang="en-GB" dirty="0"/>
              <a:t>To give you an idea how small the population is in </a:t>
            </a:r>
          </a:p>
          <a:p>
            <a:pPr marL="0" indent="0">
              <a:buNone/>
            </a:pPr>
            <a:r>
              <a:rPr lang="en-GB" dirty="0"/>
              <a:t>Hawaii, the UK’s population is 67 million!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A6DA4B-41E7-9047-B2B2-075CEBDC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990" y="2833875"/>
            <a:ext cx="4116010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64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B0DD-7744-BA42-A13A-BF0B4E15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⏰</a:t>
            </a:r>
            <a:br>
              <a:rPr lang="en-GB" dirty="0"/>
            </a:br>
            <a:r>
              <a:rPr lang="en-GB" dirty="0"/>
              <a:t> Time: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A67E-C9F0-B748-A0F9-FEACCC79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Hawaii is around four hours ahead of us, e.g. if the time here was 14:00 (2:00pm), in Hawaii, it’s about 18:00 (6:00pm)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484482-3003-864C-AA41-1A7B7B922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2948735"/>
            <a:ext cx="5473700" cy="39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5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04DD-36CC-2E41-BEF1-A440F84E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💷</a:t>
            </a:r>
            <a:br>
              <a:rPr lang="en-GB" dirty="0"/>
            </a:br>
            <a:r>
              <a:rPr lang="en-GB" dirty="0"/>
              <a:t> Money: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E00E-AE16-8D48-8A2E-8DDF1B60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Hawaii, instead of pounds, they use </a:t>
            </a:r>
            <a:r>
              <a:rPr lang="en-US" sz="1800" dirty="0">
                <a:latin typeface="Arial-BoldMT"/>
              </a:rPr>
              <a:t>U.S Dollar</a:t>
            </a:r>
            <a:r>
              <a:rPr lang="en-US" sz="1800" dirty="0">
                <a:latin typeface="ArialMT"/>
              </a:rPr>
              <a:t> (</a:t>
            </a:r>
            <a:r>
              <a:rPr lang="en-US" sz="1800" dirty="0">
                <a:latin typeface="Arial-BoldMT"/>
              </a:rPr>
              <a:t>USD</a:t>
            </a:r>
            <a:r>
              <a:rPr lang="en-US" sz="1800" dirty="0">
                <a:latin typeface="ArialMT"/>
              </a:rPr>
              <a:t>)</a:t>
            </a:r>
            <a:r>
              <a:rPr lang="en-GB" sz="1800" dirty="0">
                <a:latin typeface="ArialMT"/>
              </a:rPr>
              <a:t> </a:t>
            </a:r>
          </a:p>
          <a:p>
            <a:r>
              <a:rPr lang="en-GB" dirty="0"/>
              <a:t>For comparison, £1 is equal to $1.24</a:t>
            </a:r>
          </a:p>
          <a:p>
            <a:r>
              <a:rPr lang="en-GB" dirty="0"/>
              <a:t>For example, if, here, an ice cream cost £3.00, in Hawaii, it would cost $3.72.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A72159-24C5-4D44-8B2C-983CB301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7" y="3429000"/>
            <a:ext cx="42333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3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DA37-E554-BF48-B5F9-5D82AC9B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Temperatures: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AE31-702A-234F-A38D-FBF777FA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88537"/>
            <a:ext cx="10820400" cy="4024125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US" sz="1800" dirty="0">
                <a:latin typeface="ArialMT"/>
              </a:rPr>
              <a:t>The average daytime summer temperature at sea level is 85° F (29.4° C)</a:t>
            </a:r>
            <a:r>
              <a:rPr lang="en-GB" sz="1800" dirty="0">
                <a:latin typeface="ArialMT"/>
              </a:rPr>
              <a:t>, whereas, the average temperature at night in Hawaii is roughly 75</a:t>
            </a:r>
            <a:r>
              <a:rPr lang="en-US" sz="1800" dirty="0">
                <a:latin typeface="ArialMT"/>
              </a:rPr>
              <a:t>° F</a:t>
            </a:r>
            <a:r>
              <a:rPr lang="en-GB" sz="1800" dirty="0">
                <a:latin typeface="ArialMT"/>
              </a:rPr>
              <a:t>.</a:t>
            </a:r>
          </a:p>
          <a:p>
            <a:endParaRPr lang="en-GB" sz="1800" dirty="0">
              <a:latin typeface="ArialM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086FD3-E936-184B-B506-E56924DC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99" y="3778250"/>
            <a:ext cx="6921501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2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57C4-9839-AA4A-9584-6FB06163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/>
              <a:t>THE END!</a:t>
            </a:r>
            <a:endParaRPr lang="en-US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86E3-083A-1D4A-B541-6BA1718B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Hope you enjoyed!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2A0106-AF57-A048-A826-5C54A28B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725" y="2540000"/>
            <a:ext cx="6223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3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I’M DREAMING OF a HOLIDAY TO.... HAWAII!</vt:lpstr>
      <vt:lpstr>✈️  DISTANCE:</vt:lpstr>
      <vt:lpstr>👩‍👩‍👧‍👦  Population:</vt:lpstr>
      <vt:lpstr>⏰  Time:</vt:lpstr>
      <vt:lpstr>💷  Money:</vt:lpstr>
      <vt:lpstr> Temperatures: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DREAMING OF a HOLIDAY TO HAWAII!</dc:title>
  <dc:creator>Brunel Murray</dc:creator>
  <cp:lastModifiedBy>Brunel Murray</cp:lastModifiedBy>
  <cp:revision>2</cp:revision>
  <dcterms:created xsi:type="dcterms:W3CDTF">2020-06-18T11:46:50Z</dcterms:created>
  <dcterms:modified xsi:type="dcterms:W3CDTF">2020-06-18T18:05:46Z</dcterms:modified>
</cp:coreProperties>
</file>