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6" r:id="rId4"/>
  </p:sldMasterIdLst>
  <p:sldIdLst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8D38747-4367-4BD2-8D51-C97E202738E2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7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2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4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756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0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73ED0CC-082F-4160-86E5-0D6041F12778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102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73ED0CC-082F-4160-86E5-0D6041F12778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51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3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1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3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ED0CC-082F-4160-86E5-0D6041F12778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Musical Maths</a:t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GB" sz="105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By Alannah Hamilton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US" dirty="0" err="1"/>
              <a:t>imilarities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950E-0950-4FFC-81EB-872D70B4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653742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You might be surprised but music is very much like maths.</a:t>
            </a:r>
          </a:p>
          <a:p>
            <a:pPr marL="0" indent="0">
              <a:buNone/>
            </a:pPr>
            <a:endParaRPr lang="en-GB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Things they have in common are: In music as in maths problems are best solved by breaking it into parts and [ once solved ] put them back together to get the answer.</a:t>
            </a:r>
          </a:p>
          <a:p>
            <a:pPr marL="0" indent="0">
              <a:buNone/>
            </a:pPr>
            <a:endParaRPr lang="en-GB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Repetition,  in maths as in music there is repetition which is similar to times tables.</a:t>
            </a:r>
          </a:p>
          <a:p>
            <a:pPr marL="0" indent="0">
              <a:buNone/>
            </a:pPr>
            <a:endParaRPr lang="en-GB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Once you know the basics,  you apply this knowledge as things get more complicated .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086354-E2B7-4818-A7C4-8634B094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Fractions In Music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639DB-FB91-4D18-A8A8-4A69DDAB62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dirty="0"/>
              <a:t>In music, notes are equal to numbers and get broken down into fractions.</a:t>
            </a:r>
          </a:p>
          <a:p>
            <a:endParaRPr lang="en-GB" i="1" dirty="0"/>
          </a:p>
          <a:p>
            <a:r>
              <a:rPr lang="en-GB" i="1" dirty="0"/>
              <a:t>As you can see in this diagram different combinations of notes can equal various beats.</a:t>
            </a:r>
            <a:endParaRPr lang="en-US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D246E-D684-4412-A1F8-BAE444CD99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442258"/>
            <a:ext cx="5018730" cy="27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36-0FC7-441D-AC35-01B6B49D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Signatures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D923B-58D5-479A-BE69-5415A7720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4180" y="2468032"/>
                <a:ext cx="8825659" cy="3416300"/>
              </a:xfrm>
            </p:spPr>
            <p:txBody>
              <a:bodyPr/>
              <a:lstStyle/>
              <a:p>
                <a:r>
                  <a:rPr lang="en-GB" i="1" dirty="0">
                    <a:solidFill>
                      <a:schemeClr val="accent1">
                        <a:lumMod val="50000"/>
                      </a:schemeClr>
                    </a:solidFill>
                  </a:rPr>
                  <a:t>In music , numbers are used to create beats. </a:t>
                </a:r>
              </a:p>
              <a:p>
                <a:r>
                  <a:rPr lang="en-GB" i="1" dirty="0">
                    <a:solidFill>
                      <a:schemeClr val="accent1">
                        <a:lumMod val="50000"/>
                      </a:schemeClr>
                    </a:solidFill>
                  </a:rPr>
                  <a:t>In fractions the top number is the numerator and the bottom number is the denominator , but in music the top number tells us how many beats in a bar [ a bar divides music up into a number of beats ] and the bottom number tells us how many beats there are. </a:t>
                </a:r>
              </a:p>
              <a:p>
                <a:r>
                  <a:rPr lang="en-GB" i="1" dirty="0">
                    <a:solidFill>
                      <a:schemeClr val="accent1">
                        <a:lumMod val="50000"/>
                      </a:schemeClr>
                    </a:solidFill>
                  </a:rPr>
                  <a:t>For instance,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i="1" dirty="0">
                    <a:solidFill>
                      <a:schemeClr val="accent1">
                        <a:lumMod val="50000"/>
                      </a:schemeClr>
                    </a:solidFill>
                  </a:rPr>
                  <a:t>,  the 3 tells us that there are three beats in a bar and the four tells you that they are crotchet beats.</a:t>
                </a:r>
                <a:endParaRPr lang="en-US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D923B-58D5-479A-BE69-5415A7720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180" y="2468032"/>
                <a:ext cx="8825659" cy="3416300"/>
              </a:xfrm>
              <a:blipFill>
                <a:blip r:embed="rId2"/>
                <a:stretch>
                  <a:fillRect l="-138" t="-1071" r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4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A99F-AABE-4ED3-9A37-D45FD34A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6944-5C75-4A24-A70B-BD6CB006A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603500"/>
            <a:ext cx="8825659" cy="3416300"/>
          </a:xfrm>
        </p:spPr>
        <p:txBody>
          <a:bodyPr/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[ it’s getting harder now ]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A dot after a note makes it longer by half it’s value : for example, a minim has a value of two beats.  If you add a dot after it, it becomes a dotted minim and adds half it’s value which makes three beats. A difficult one –a quaver has half a beat.  If you put a dot after it,  you have to add a quarter  and it becomes three quarters of a beat , a dotted quaver. </a:t>
            </a:r>
            <a:endParaRPr lang="en-GB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CF5D-D909-4F8D-ABDF-4AA917316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940" y="1161422"/>
            <a:ext cx="8825658" cy="2677648"/>
          </a:xfrm>
        </p:spPr>
        <p:txBody>
          <a:bodyPr/>
          <a:lstStyle/>
          <a:p>
            <a:r>
              <a:rPr lang="en-GB" sz="2400" dirty="0"/>
              <a:t>I hope you have learnt some thing today, some thing new. I enjoyed making this power point and hope you enjoyed it to. Thank you for reading my power point.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34486-0FE7-4490-B027-8233EBEC9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goodbye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893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346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Century Gothic</vt:lpstr>
      <vt:lpstr>Wingdings 3</vt:lpstr>
      <vt:lpstr>Ion Boardroom</vt:lpstr>
      <vt:lpstr>Musical Maths  By Alannah Hamilton</vt:lpstr>
      <vt:lpstr>Similarities</vt:lpstr>
      <vt:lpstr>Fractions In Music</vt:lpstr>
      <vt:lpstr>Time Signatures </vt:lpstr>
      <vt:lpstr>Dots </vt:lpstr>
      <vt:lpstr>I hope you have learnt some thing today, some thing new. I enjoyed making this power point and hope you enjoyed it to. Thank you for reading my power point.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2020-06-20T12:33:35Z</dcterms:created>
  <dcterms:modified xsi:type="dcterms:W3CDTF">2020-06-22T08:44:58Z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