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5f7419b4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5f7419b4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5f7419b41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5f7419b41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5f7419b4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5f7419b4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5f7419b4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5f7419b4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b5f7419b4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b5f7419b4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b5f7419b4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b5f7419b4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f7419b41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f7419b41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5f7419b4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b5f7419b41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5f7419b4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5f7419b4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5f7419b41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b5f7419b41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1300300" y="2070950"/>
            <a:ext cx="2362500" cy="46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lunettes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(pl)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10211750" y="24574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4669375" y="445025"/>
            <a:ext cx="4162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manteau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(m)</a:t>
            </a:r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311700" y="12817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72975"/>
            <a:ext cx="3144225" cy="44654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987425" y="500625"/>
            <a:ext cx="2049600" cy="127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bottes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(pl) 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9456600" y="570125"/>
            <a:ext cx="1408200" cy="74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900" y="152400"/>
            <a:ext cx="5732700" cy="461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5962425" y="445025"/>
            <a:ext cx="2869800" cy="10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gants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(pl)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2212575" y="1278700"/>
            <a:ext cx="6619800" cy="32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 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925" y="771138"/>
            <a:ext cx="4762500" cy="345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5976800" y="445025"/>
            <a:ext cx="2855400" cy="12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sandales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(pl)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2223" y="574675"/>
            <a:ext cx="3614072" cy="3807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6221050" y="445025"/>
            <a:ext cx="2611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collants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(pl)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050" y="219075"/>
            <a:ext cx="5387724" cy="47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5617625" y="445025"/>
            <a:ext cx="3214800" cy="114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pull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(m)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850" y="445025"/>
            <a:ext cx="4237400" cy="370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5732550" y="445025"/>
            <a:ext cx="3099600" cy="14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short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(m)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833375"/>
            <a:ext cx="5205350" cy="373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title"/>
          </p:nvPr>
        </p:nvSpPr>
        <p:spPr>
          <a:xfrm>
            <a:off x="5833125" y="445025"/>
            <a:ext cx="2999100" cy="12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Une robe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(f)</a:t>
            </a:r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7675" y="560325"/>
            <a:ext cx="2999100" cy="420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5588875" y="445025"/>
            <a:ext cx="3243300" cy="12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Une casquette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(f)</a:t>
            </a:r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117" name="Google Shape;11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625" y="804575"/>
            <a:ext cx="431020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On-screen Show (16:9)</PresentationFormat>
  <Paragraphs>28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Des lunettes (pl)</vt:lpstr>
      <vt:lpstr>Des bottes (pl) </vt:lpstr>
      <vt:lpstr>Des gants (pl)</vt:lpstr>
      <vt:lpstr>Des sandales (pl)</vt:lpstr>
      <vt:lpstr>Des collants (pl)</vt:lpstr>
      <vt:lpstr>Un pull (m)</vt:lpstr>
      <vt:lpstr>Un short (m)</vt:lpstr>
      <vt:lpstr>Une robe (f)</vt:lpstr>
      <vt:lpstr>Une casquette (f)</vt:lpstr>
      <vt:lpstr>Un manteau (m)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lunettes (pl)</dc:title>
  <cp:lastModifiedBy>C Collings</cp:lastModifiedBy>
  <cp:revision>1</cp:revision>
  <dcterms:modified xsi:type="dcterms:W3CDTF">2021-01-24T16:44:31Z</dcterms:modified>
</cp:coreProperties>
</file>