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61d572a65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61d572a65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61d572a65_1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b61d572a65_1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61d572a65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61d572a65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b61d572a65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b61d572a65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b61d572a65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b61d572a65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b61d572a65_1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b61d572a65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b61d572a65_1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b61d572a65_1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b61d572a65_1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b61d572a65_1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61d572a65_1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b61d572a65_1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b61d572a65_1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b61d572a65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D2E9"/>
            </a:gs>
            <a:gs pos="100000">
              <a:srgbClr val="045962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 short (M)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7140" l="0" r="0" t="-7140"/>
          <a:stretch/>
        </p:blipFill>
        <p:spPr>
          <a:xfrm>
            <a:off x="69276" y="1380375"/>
            <a:ext cx="9005450" cy="3662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C002"/>
            </a:gs>
            <a:gs pos="100000">
              <a:srgbClr val="795B04"/>
            </a:gs>
          </a:gsLst>
          <a:lin ang="5400012" scaled="0"/>
        </a:gra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5927625" y="578475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Une cravate (F)</a:t>
            </a:r>
            <a:endParaRPr/>
          </a:p>
        </p:txBody>
      </p:sp>
      <p:pic>
        <p:nvPicPr>
          <p:cNvPr id="109" name="Google Shape;10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629150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C002"/>
            </a:gs>
            <a:gs pos="100000">
              <a:srgbClr val="795B04"/>
            </a:gs>
          </a:gsLst>
          <a:lin ang="5400012" scaled="0"/>
        </a:gra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5820950" y="570825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 pantalon (M)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455" y="0"/>
            <a:ext cx="495834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4E29AA"/>
            </a:gs>
            <a:gs pos="100000">
              <a:srgbClr val="1E123D"/>
            </a:gs>
          </a:gsLst>
          <a:lin ang="5400012" scaled="0"/>
        </a:gra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 pull (M)</a:t>
            </a:r>
            <a:endParaRPr/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08270" y="0"/>
            <a:ext cx="552925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B0000"/>
            </a:gs>
            <a:gs pos="100000">
              <a:srgbClr val="540303"/>
            </a:gs>
          </a:gsLst>
          <a:lin ang="5400012" scaled="0"/>
        </a:gra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5699025" y="5099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 gants (P)</a:t>
            </a:r>
            <a:endParaRPr/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0"/>
            <a:ext cx="507922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 bottes (P)</a:t>
            </a:r>
            <a:endParaRPr/>
          </a:p>
        </p:txBody>
      </p:sp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99771" y="0"/>
            <a:ext cx="581598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C002"/>
            </a:gs>
            <a:gs pos="100000">
              <a:srgbClr val="795B04"/>
            </a:gs>
          </a:gsLst>
          <a:lin ang="5400012" scaled="0"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5668550" y="532725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 lunettes (P)</a:t>
            </a:r>
            <a:endParaRPr/>
          </a:p>
        </p:txBody>
      </p:sp>
      <p:pic>
        <p:nvPicPr>
          <p:cNvPr id="85" name="Google Shape;8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34425"/>
            <a:ext cx="8778250" cy="3756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4E29AA"/>
            </a:gs>
            <a:gs pos="100000">
              <a:srgbClr val="1E123D"/>
            </a:gs>
          </a:gsLst>
          <a:lin ang="5400012" scaled="0"/>
        </a:gra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151675" y="6623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 manteau (M)</a:t>
            </a:r>
            <a:endParaRPr/>
          </a:p>
        </p:txBody>
      </p:sp>
      <p:pic>
        <p:nvPicPr>
          <p:cNvPr id="91" name="Google Shape;9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2075" y="0"/>
            <a:ext cx="432912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B0000"/>
            </a:gs>
            <a:gs pos="100000">
              <a:srgbClr val="540303"/>
            </a:gs>
          </a:gsLst>
          <a:lin ang="5400012" scaled="0"/>
        </a:gra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577525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 tee-shirt (M)</a:t>
            </a:r>
            <a:endParaRPr/>
          </a:p>
        </p:txBody>
      </p:sp>
      <p:pic>
        <p:nvPicPr>
          <p:cNvPr id="97" name="Google Shape;9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82167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205025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Une casquette (F) </a:t>
            </a:r>
            <a:endParaRPr/>
          </a:p>
        </p:txBody>
      </p:sp>
      <p:pic>
        <p:nvPicPr>
          <p:cNvPr id="103" name="Google Shape;10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65425" y="152400"/>
            <a:ext cx="5826175" cy="4619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