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649d98ef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649d98ef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649d98ef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649d98ef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649d98ef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649d98ef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649d98ef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649d98ef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649d98ef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649d98ef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649d98ef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649d98ef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649d98ef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649d98ef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649d98ef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649d98ef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649d98efd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649d98ef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278250" y="795050"/>
            <a:ext cx="27459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9900FF"/>
                </a:solidFill>
              </a:rPr>
              <a:t> Une robe (f)</a:t>
            </a:r>
            <a:endParaRPr b="1" i="1" sz="3000">
              <a:solidFill>
                <a:srgbClr val="9900FF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1725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/>
        </p:nvSpPr>
        <p:spPr>
          <a:xfrm>
            <a:off x="6278250" y="795050"/>
            <a:ext cx="27459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900FF"/>
                </a:solidFill>
              </a:rPr>
              <a:t>Des sandales</a:t>
            </a:r>
            <a:r>
              <a:rPr b="1" i="1" lang="en" sz="3000">
                <a:solidFill>
                  <a:srgbClr val="9900FF"/>
                </a:solidFill>
              </a:rPr>
              <a:t> (pl)</a:t>
            </a:r>
            <a:endParaRPr b="1" i="1" sz="3000">
              <a:solidFill>
                <a:srgbClr val="9900FF"/>
              </a:solidFill>
            </a:endParaRPr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064475" cy="426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6278250" y="795050"/>
            <a:ext cx="27459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900FF"/>
                </a:solidFill>
              </a:rPr>
              <a:t>Une cravate</a:t>
            </a:r>
            <a:r>
              <a:rPr b="1" i="1" lang="en" sz="3000">
                <a:solidFill>
                  <a:srgbClr val="9900FF"/>
                </a:solidFill>
              </a:rPr>
              <a:t> (f)</a:t>
            </a:r>
            <a:endParaRPr b="1" i="1" sz="3000">
              <a:solidFill>
                <a:srgbClr val="9900FF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8845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6278250" y="795050"/>
            <a:ext cx="27459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900FF"/>
                </a:solidFill>
              </a:rPr>
              <a:t>Une chemise</a:t>
            </a:r>
            <a:r>
              <a:rPr b="1" i="1" lang="en" sz="3000">
                <a:solidFill>
                  <a:srgbClr val="9900FF"/>
                </a:solidFill>
              </a:rPr>
              <a:t> (f)</a:t>
            </a:r>
            <a:endParaRPr b="1" i="1" sz="3000">
              <a:solidFill>
                <a:srgbClr val="9900FF"/>
              </a:solidFill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6278250" y="795050"/>
            <a:ext cx="27459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900FF"/>
                </a:solidFill>
              </a:rPr>
              <a:t>Une casquette</a:t>
            </a:r>
            <a:r>
              <a:rPr b="1" i="1" lang="en" sz="3000">
                <a:solidFill>
                  <a:srgbClr val="9900FF"/>
                </a:solidFill>
              </a:rPr>
              <a:t> (f)</a:t>
            </a:r>
            <a:endParaRPr b="1" i="1" sz="3000">
              <a:solidFill>
                <a:srgbClr val="9900FF"/>
              </a:solidFill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75" y="582175"/>
            <a:ext cx="4576250" cy="354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6278250" y="795050"/>
            <a:ext cx="27459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900FF"/>
                </a:solidFill>
              </a:rPr>
              <a:t>Un pull</a:t>
            </a:r>
            <a:r>
              <a:rPr b="1" i="1" lang="en" sz="3000">
                <a:solidFill>
                  <a:srgbClr val="9900FF"/>
                </a:solidFill>
              </a:rPr>
              <a:t> (m)</a:t>
            </a:r>
            <a:endParaRPr b="1" i="1" sz="3000">
              <a:solidFill>
                <a:srgbClr val="9900FF"/>
              </a:solidFill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34725" cy="34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6278250" y="795050"/>
            <a:ext cx="27459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900FF"/>
                </a:solidFill>
              </a:rPr>
              <a:t>Un manteau</a:t>
            </a:r>
            <a:r>
              <a:rPr b="1" i="1" lang="en" sz="3000">
                <a:solidFill>
                  <a:srgbClr val="9900FF"/>
                </a:solidFill>
              </a:rPr>
              <a:t> (m)</a:t>
            </a:r>
            <a:endParaRPr b="1" i="1" sz="3000">
              <a:solidFill>
                <a:srgbClr val="9900FF"/>
              </a:solidFill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091325" cy="415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6278250" y="795050"/>
            <a:ext cx="27459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900FF"/>
                </a:solidFill>
              </a:rPr>
              <a:t>Un tee-shirt</a:t>
            </a:r>
            <a:r>
              <a:rPr b="1" i="1" lang="en" sz="3000">
                <a:solidFill>
                  <a:srgbClr val="9900FF"/>
                </a:solidFill>
              </a:rPr>
              <a:t> (m)</a:t>
            </a:r>
            <a:endParaRPr b="1" i="1" sz="3000">
              <a:solidFill>
                <a:srgbClr val="9900FF"/>
              </a:solidFill>
            </a:endParaRPr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35482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6278250" y="795050"/>
            <a:ext cx="27459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900FF"/>
                </a:solidFill>
              </a:rPr>
              <a:t>Des lunettes</a:t>
            </a:r>
            <a:r>
              <a:rPr b="1" i="1" lang="en" sz="3000">
                <a:solidFill>
                  <a:srgbClr val="9900FF"/>
                </a:solidFill>
              </a:rPr>
              <a:t> (pl)</a:t>
            </a:r>
            <a:endParaRPr b="1" i="1" sz="3000">
              <a:solidFill>
                <a:srgbClr val="9900FF"/>
              </a:solidFill>
            </a:endParaRPr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125850" cy="38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6278250" y="795050"/>
            <a:ext cx="27459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900FF"/>
                </a:solidFill>
              </a:rPr>
              <a:t>Des bottes</a:t>
            </a:r>
            <a:r>
              <a:rPr b="1" i="1" lang="en" sz="3000">
                <a:solidFill>
                  <a:srgbClr val="9900FF"/>
                </a:solidFill>
              </a:rPr>
              <a:t> (pl)</a:t>
            </a:r>
            <a:endParaRPr b="1" i="1" sz="3000">
              <a:solidFill>
                <a:srgbClr val="9900FF"/>
              </a:solidFill>
            </a:endParaRPr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08921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