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2"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4AC8C7-FD0B-49D2-888D-2C0F0EC2B2FF}" type="datetimeFigureOut">
              <a:rPr lang="en-GB" smtClean="0"/>
              <a:t>04/03/2019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07D095E-876B-49A3-BE39-2221896B7A3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4AC8C7-FD0B-49D2-888D-2C0F0EC2B2FF}"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095E-876B-49A3-BE39-2221896B7A3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4AC8C7-FD0B-49D2-888D-2C0F0EC2B2FF}"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095E-876B-49A3-BE39-2221896B7A3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4AC8C7-FD0B-49D2-888D-2C0F0EC2B2FF}"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095E-876B-49A3-BE39-2221896B7A3A}" type="slidenum">
              <a:rPr lang="en-GB" smtClean="0"/>
              <a:t>‹#›</a:t>
            </a:fld>
            <a:endParaRPr lang="en-GB"/>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4AC8C7-FD0B-49D2-888D-2C0F0EC2B2FF}"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095E-876B-49A3-BE39-2221896B7A3A}"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4AC8C7-FD0B-49D2-888D-2C0F0EC2B2FF}" type="datetimeFigureOut">
              <a:rPr lang="en-GB" smtClean="0"/>
              <a:t>04/03/2019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7D095E-876B-49A3-BE39-2221896B7A3A}" type="slidenum">
              <a:rPr lang="en-GB" smtClean="0"/>
              <a:t>‹#›</a:t>
            </a:fld>
            <a:endParaRPr lang="en-GB"/>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4AC8C7-FD0B-49D2-888D-2C0F0EC2B2FF}" type="datetimeFigureOut">
              <a:rPr lang="en-GB" smtClean="0"/>
              <a:t>04/03/2019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7D095E-876B-49A3-BE39-2221896B7A3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D4AC8C7-FD0B-49D2-888D-2C0F0EC2B2FF}" type="datetimeFigureOut">
              <a:rPr lang="en-GB" smtClean="0"/>
              <a:t>04/03/2019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7D095E-876B-49A3-BE39-2221896B7A3A}" type="slidenum">
              <a:rPr lang="en-GB" smtClean="0"/>
              <a:t>‹#›</a:t>
            </a:fld>
            <a:endParaRPr lang="en-GB"/>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AC8C7-FD0B-49D2-888D-2C0F0EC2B2FF}" type="datetimeFigureOut">
              <a:rPr lang="en-GB" smtClean="0"/>
              <a:t>04/03/2019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7D095E-876B-49A3-BE39-2221896B7A3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D4AC8C7-FD0B-49D2-888D-2C0F0EC2B2FF}" type="datetimeFigureOut">
              <a:rPr lang="en-GB" smtClean="0"/>
              <a:t>04/03/2019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7D095E-876B-49A3-BE39-2221896B7A3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D4AC8C7-FD0B-49D2-888D-2C0F0EC2B2FF}" type="datetimeFigureOut">
              <a:rPr lang="en-GB" smtClean="0"/>
              <a:t>04/03/2019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07D095E-876B-49A3-BE39-2221896B7A3A}"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D4AC8C7-FD0B-49D2-888D-2C0F0EC2B2FF}" type="datetimeFigureOut">
              <a:rPr lang="en-GB" smtClean="0"/>
              <a:t>04/03/2019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07D095E-876B-49A3-BE39-2221896B7A3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KS2 Maths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58457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KS2 is years 3,4,5 and 6</a:t>
            </a:r>
          </a:p>
          <a:p>
            <a:endParaRPr lang="en-GB" dirty="0"/>
          </a:p>
          <a:p>
            <a:r>
              <a:rPr lang="en-GB" dirty="0" smtClean="0"/>
              <a:t>Year 3 – Mrs </a:t>
            </a:r>
            <a:r>
              <a:rPr lang="en-GB" dirty="0" err="1" smtClean="0"/>
              <a:t>Irlen</a:t>
            </a:r>
            <a:endParaRPr lang="en-GB" dirty="0" smtClean="0"/>
          </a:p>
          <a:p>
            <a:r>
              <a:rPr lang="en-GB" dirty="0" smtClean="0"/>
              <a:t>Year 4 – Mr </a:t>
            </a:r>
            <a:r>
              <a:rPr lang="en-GB" dirty="0" err="1" smtClean="0"/>
              <a:t>Broadbridge</a:t>
            </a:r>
            <a:endParaRPr lang="en-GB" dirty="0" smtClean="0"/>
          </a:p>
          <a:p>
            <a:r>
              <a:rPr lang="en-GB" dirty="0" smtClean="0"/>
              <a:t>Year 5 and 6 Mrs Wall</a:t>
            </a:r>
            <a:endParaRPr lang="en-GB" dirty="0"/>
          </a:p>
        </p:txBody>
      </p:sp>
      <p:sp>
        <p:nvSpPr>
          <p:cNvPr id="2" name="Title 1"/>
          <p:cNvSpPr>
            <a:spLocks noGrp="1"/>
          </p:cNvSpPr>
          <p:nvPr>
            <p:ph type="title"/>
          </p:nvPr>
        </p:nvSpPr>
        <p:spPr/>
        <p:txBody>
          <a:bodyPr/>
          <a:lstStyle/>
          <a:p>
            <a:r>
              <a:rPr lang="en-GB" dirty="0" smtClean="0"/>
              <a:t>KS2</a:t>
            </a:r>
            <a:endParaRPr lang="en-GB" dirty="0"/>
          </a:p>
        </p:txBody>
      </p:sp>
    </p:spTree>
    <p:extLst>
      <p:ext uri="{BB962C8B-B14F-4D97-AF65-F5344CB8AC3E}">
        <p14:creationId xmlns:p14="http://schemas.microsoft.com/office/powerpoint/2010/main" val="253889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Mathematics programmes of study: </a:t>
            </a:r>
          </a:p>
          <a:p>
            <a:r>
              <a:rPr lang="en-GB" dirty="0" smtClean="0"/>
              <a:t>key stages 1 and 2 </a:t>
            </a:r>
          </a:p>
          <a:p>
            <a:r>
              <a:rPr lang="en-GB" dirty="0" smtClean="0"/>
              <a:t>National curriculum in England</a:t>
            </a:r>
            <a:endParaRPr lang="en-GB" dirty="0"/>
          </a:p>
        </p:txBody>
      </p:sp>
      <p:sp>
        <p:nvSpPr>
          <p:cNvPr id="2" name="Title 1"/>
          <p:cNvSpPr>
            <a:spLocks noGrp="1"/>
          </p:cNvSpPr>
          <p:nvPr>
            <p:ph type="title"/>
          </p:nvPr>
        </p:nvSpPr>
        <p:spPr/>
        <p:txBody>
          <a:bodyPr/>
          <a:lstStyle/>
          <a:p>
            <a:r>
              <a:rPr lang="en-GB" dirty="0" smtClean="0"/>
              <a:t>Where we get our objectives</a:t>
            </a:r>
            <a:endParaRPr lang="en-GB" dirty="0"/>
          </a:p>
        </p:txBody>
      </p:sp>
    </p:spTree>
    <p:extLst>
      <p:ext uri="{BB962C8B-B14F-4D97-AF65-F5344CB8AC3E}">
        <p14:creationId xmlns:p14="http://schemas.microsoft.com/office/powerpoint/2010/main" val="18199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become </a:t>
            </a:r>
            <a:r>
              <a:rPr lang="en-GB" b="1" dirty="0" smtClean="0"/>
              <a:t>fluent</a:t>
            </a:r>
            <a:r>
              <a:rPr lang="en-GB" dirty="0" smtClean="0"/>
              <a:t> in the fundamentals of mathematics, including through varied and frequent practice with increasingly complex problems over time, so that pupils develop conceptual understanding and the ability to recall and apply knowledge rapidly and accurately.</a:t>
            </a:r>
          </a:p>
          <a:p>
            <a:r>
              <a:rPr lang="en-GB" b="1" dirty="0" smtClean="0"/>
              <a:t>reason</a:t>
            </a:r>
            <a:r>
              <a:rPr lang="en-GB" dirty="0" smtClean="0"/>
              <a:t> mathematically by following a line of enquiry, conjecturing relationships and generalisations, and developing an argument, justification or proof using mathematical language </a:t>
            </a:r>
          </a:p>
          <a:p>
            <a:r>
              <a:rPr lang="en-GB" dirty="0" smtClean="0"/>
              <a:t>can </a:t>
            </a:r>
            <a:r>
              <a:rPr lang="en-GB" b="1" dirty="0" smtClean="0"/>
              <a:t>solve</a:t>
            </a:r>
            <a:r>
              <a:rPr lang="en-GB" dirty="0" smtClean="0"/>
              <a:t> </a:t>
            </a:r>
            <a:r>
              <a:rPr lang="en-GB" b="1" dirty="0" smtClean="0"/>
              <a:t>problems</a:t>
            </a:r>
            <a:r>
              <a:rPr lang="en-GB" dirty="0" smtClean="0"/>
              <a:t> by applying their mathematics to a variety of routine and non-routine problems with increasing sophistication, including breaking down problems into a series of simpler steps and persevering in seeking solutions.</a:t>
            </a:r>
            <a:endParaRPr lang="en-GB" dirty="0"/>
          </a:p>
        </p:txBody>
      </p:sp>
      <p:sp>
        <p:nvSpPr>
          <p:cNvPr id="2" name="Title 1"/>
          <p:cNvSpPr>
            <a:spLocks noGrp="1"/>
          </p:cNvSpPr>
          <p:nvPr>
            <p:ph type="title"/>
          </p:nvPr>
        </p:nvSpPr>
        <p:spPr/>
        <p:txBody>
          <a:bodyPr>
            <a:normAutofit fontScale="90000"/>
          </a:bodyPr>
          <a:lstStyle/>
          <a:p>
            <a:r>
              <a:rPr lang="en-GB" sz="3600" dirty="0" smtClean="0"/>
              <a:t>The national curriculum for mathematics aims to ensure that all pupils…</a:t>
            </a:r>
            <a:endParaRPr lang="en-GB" sz="3600" dirty="0"/>
          </a:p>
        </p:txBody>
      </p:sp>
    </p:spTree>
    <p:extLst>
      <p:ext uri="{BB962C8B-B14F-4D97-AF65-F5344CB8AC3E}">
        <p14:creationId xmlns:p14="http://schemas.microsoft.com/office/powerpoint/2010/main" val="267133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By the end of year 2, pupils should know the number bonds to 20 and be precise in using and understanding place value. An emphasis on practice at this early stage will aid fluency.</a:t>
            </a:r>
            <a:endParaRPr lang="en-GB" dirty="0"/>
          </a:p>
        </p:txBody>
      </p:sp>
      <p:sp>
        <p:nvSpPr>
          <p:cNvPr id="2" name="Title 1"/>
          <p:cNvSpPr>
            <a:spLocks noGrp="1"/>
          </p:cNvSpPr>
          <p:nvPr>
            <p:ph type="title"/>
          </p:nvPr>
        </p:nvSpPr>
        <p:spPr/>
        <p:txBody>
          <a:bodyPr/>
          <a:lstStyle/>
          <a:p>
            <a:r>
              <a:rPr lang="en-GB" dirty="0" smtClean="0"/>
              <a:t>End of KS1</a:t>
            </a:r>
            <a:endParaRPr lang="en-GB" dirty="0"/>
          </a:p>
        </p:txBody>
      </p:sp>
    </p:spTree>
    <p:extLst>
      <p:ext uri="{BB962C8B-B14F-4D97-AF65-F5344CB8AC3E}">
        <p14:creationId xmlns:p14="http://schemas.microsoft.com/office/powerpoint/2010/main" val="79977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Addition</a:t>
            </a:r>
          </a:p>
          <a:p>
            <a:r>
              <a:rPr lang="en-GB" dirty="0" smtClean="0"/>
              <a:t>Subtraction</a:t>
            </a:r>
          </a:p>
          <a:p>
            <a:r>
              <a:rPr lang="en-GB" dirty="0" smtClean="0"/>
              <a:t>Multiplication</a:t>
            </a:r>
          </a:p>
          <a:p>
            <a:r>
              <a:rPr lang="en-GB" dirty="0" smtClean="0"/>
              <a:t>Division</a:t>
            </a:r>
            <a:endParaRPr lang="en-GB" dirty="0"/>
          </a:p>
        </p:txBody>
      </p:sp>
      <p:sp>
        <p:nvSpPr>
          <p:cNvPr id="2" name="Title 1"/>
          <p:cNvSpPr>
            <a:spLocks noGrp="1"/>
          </p:cNvSpPr>
          <p:nvPr>
            <p:ph type="title"/>
          </p:nvPr>
        </p:nvSpPr>
        <p:spPr/>
        <p:txBody>
          <a:bodyPr/>
          <a:lstStyle/>
          <a:p>
            <a:r>
              <a:rPr lang="en-GB" dirty="0" smtClean="0"/>
              <a:t>4 Operations</a:t>
            </a:r>
            <a:endParaRPr lang="en-GB" dirty="0"/>
          </a:p>
        </p:txBody>
      </p:sp>
    </p:spTree>
    <p:extLst>
      <p:ext uri="{BB962C8B-B14F-4D97-AF65-F5344CB8AC3E}">
        <p14:creationId xmlns:p14="http://schemas.microsoft.com/office/powerpoint/2010/main" val="3236356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Mental strategies</a:t>
            </a:r>
          </a:p>
          <a:p>
            <a:r>
              <a:rPr lang="en-GB" dirty="0" smtClean="0"/>
              <a:t>Expanded method</a:t>
            </a:r>
          </a:p>
          <a:p>
            <a:r>
              <a:rPr lang="en-GB" dirty="0" smtClean="0"/>
              <a:t>Standard method of column addition</a:t>
            </a:r>
            <a:endParaRPr lang="en-GB" dirty="0"/>
          </a:p>
        </p:txBody>
      </p:sp>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Addition</a:t>
            </a:r>
            <a:br>
              <a:rPr lang="en-GB" dirty="0" smtClean="0"/>
            </a:br>
            <a:endParaRPr lang="en-GB" dirty="0"/>
          </a:p>
        </p:txBody>
      </p:sp>
    </p:spTree>
    <p:extLst>
      <p:ext uri="{BB962C8B-B14F-4D97-AF65-F5344CB8AC3E}">
        <p14:creationId xmlns:p14="http://schemas.microsoft.com/office/powerpoint/2010/main" val="3417071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Mental Methods</a:t>
            </a:r>
          </a:p>
          <a:p>
            <a:endParaRPr lang="en-GB" dirty="0"/>
          </a:p>
        </p:txBody>
      </p:sp>
      <p:sp>
        <p:nvSpPr>
          <p:cNvPr id="2" name="Title 1"/>
          <p:cNvSpPr>
            <a:spLocks noGrp="1"/>
          </p:cNvSpPr>
          <p:nvPr>
            <p:ph type="title"/>
          </p:nvPr>
        </p:nvSpPr>
        <p:spPr/>
        <p:txBody>
          <a:bodyPr/>
          <a:lstStyle/>
          <a:p>
            <a:r>
              <a:rPr lang="en-GB" dirty="0" smtClean="0"/>
              <a:t>Subtraction</a:t>
            </a:r>
            <a:endParaRPr lang="en-GB" dirty="0"/>
          </a:p>
        </p:txBody>
      </p:sp>
    </p:spTree>
    <p:extLst>
      <p:ext uri="{BB962C8B-B14F-4D97-AF65-F5344CB8AC3E}">
        <p14:creationId xmlns:p14="http://schemas.microsoft.com/office/powerpoint/2010/main" val="5475454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213</Words>
  <Application>Microsoft Office PowerPoint</Application>
  <PresentationFormat>On-screen Show (4:3)</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Lucida Sans Unicode</vt:lpstr>
      <vt:lpstr>Verdana</vt:lpstr>
      <vt:lpstr>Wingdings 2</vt:lpstr>
      <vt:lpstr>Wingdings 3</vt:lpstr>
      <vt:lpstr>Concourse</vt:lpstr>
      <vt:lpstr>KS2 Maths</vt:lpstr>
      <vt:lpstr>KS2</vt:lpstr>
      <vt:lpstr>Where we get our objectives</vt:lpstr>
      <vt:lpstr>The national curriculum for mathematics aims to ensure that all pupils…</vt:lpstr>
      <vt:lpstr>End of KS1</vt:lpstr>
      <vt:lpstr>4 Operations</vt:lpstr>
      <vt:lpstr> Addition </vt:lpstr>
      <vt:lpstr>Subtraction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KS2 Maths</dc:title>
  <dc:creator>Kelly Wall</dc:creator>
  <cp:lastModifiedBy>Sally Roycroft</cp:lastModifiedBy>
  <cp:revision>4</cp:revision>
  <dcterms:created xsi:type="dcterms:W3CDTF">2018-01-17T14:33:40Z</dcterms:created>
  <dcterms:modified xsi:type="dcterms:W3CDTF">2019-03-04T12:19:41Z</dcterms:modified>
</cp:coreProperties>
</file>